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1"/>
  </p:notesMasterIdLst>
  <p:sldIdLst>
    <p:sldId id="256" r:id="rId5"/>
    <p:sldId id="529" r:id="rId6"/>
    <p:sldId id="498" r:id="rId7"/>
    <p:sldId id="530" r:id="rId8"/>
    <p:sldId id="541" r:id="rId9"/>
    <p:sldId id="537" r:id="rId10"/>
    <p:sldId id="542" r:id="rId11"/>
    <p:sldId id="309" r:id="rId12"/>
    <p:sldId id="302" r:id="rId13"/>
    <p:sldId id="310" r:id="rId14"/>
    <p:sldId id="538" r:id="rId15"/>
    <p:sldId id="531" r:id="rId16"/>
    <p:sldId id="532" r:id="rId17"/>
    <p:sldId id="502" r:id="rId18"/>
    <p:sldId id="533" r:id="rId19"/>
    <p:sldId id="534" r:id="rId20"/>
    <p:sldId id="543" r:id="rId21"/>
    <p:sldId id="545" r:id="rId22"/>
    <p:sldId id="546" r:id="rId23"/>
    <p:sldId id="544" r:id="rId24"/>
    <p:sldId id="540" r:id="rId25"/>
    <p:sldId id="493" r:id="rId26"/>
    <p:sldId id="536" r:id="rId27"/>
    <p:sldId id="488" r:id="rId28"/>
    <p:sldId id="501" r:id="rId29"/>
    <p:sldId id="330" r:id="rId3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DB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F0BC7-22BA-44DC-9B66-95BA516EC830}" v="1220" dt="2024-06-11T09:59:20.33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82614" autoAdjust="0"/>
  </p:normalViewPr>
  <p:slideViewPr>
    <p:cSldViewPr snapToGrid="0">
      <p:cViewPr varScale="1">
        <p:scale>
          <a:sx n="68" d="100"/>
          <a:sy n="68" d="100"/>
        </p:scale>
        <p:origin x="1277" y="58"/>
      </p:cViewPr>
      <p:guideLst/>
    </p:cSldViewPr>
  </p:slideViewPr>
  <p:outlineViewPr>
    <p:cViewPr>
      <p:scale>
        <a:sx n="33" d="100"/>
        <a:sy n="33" d="100"/>
      </p:scale>
      <p:origin x="0" y="-89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e Panis" userId="73b6feb3-b083-46bf-a062-83a8739d9e4f" providerId="ADAL" clId="{302F0BC7-22BA-44DC-9B66-95BA516EC830}"/>
    <pc:docChg chg="undo custSel addSld delSld modSld sldOrd">
      <pc:chgData name="Linde Panis" userId="73b6feb3-b083-46bf-a062-83a8739d9e4f" providerId="ADAL" clId="{302F0BC7-22BA-44DC-9B66-95BA516EC830}" dt="2024-06-14T09:50:22.198" v="1959" actId="6549"/>
      <pc:docMkLst>
        <pc:docMk/>
      </pc:docMkLst>
      <pc:sldChg chg="modSp mod">
        <pc:chgData name="Linde Panis" userId="73b6feb3-b083-46bf-a062-83a8739d9e4f" providerId="ADAL" clId="{302F0BC7-22BA-44DC-9B66-95BA516EC830}" dt="2024-06-12T09:45:56.458" v="1288" actId="27636"/>
        <pc:sldMkLst>
          <pc:docMk/>
          <pc:sldMk cId="14729874" sldId="256"/>
        </pc:sldMkLst>
        <pc:spChg chg="mod">
          <ac:chgData name="Linde Panis" userId="73b6feb3-b083-46bf-a062-83a8739d9e4f" providerId="ADAL" clId="{302F0BC7-22BA-44DC-9B66-95BA516EC830}" dt="2024-06-12T09:45:56.458" v="1288" actId="27636"/>
          <ac:spMkLst>
            <pc:docMk/>
            <pc:sldMk cId="14729874" sldId="256"/>
            <ac:spMk id="6" creationId="{69159FFB-4E78-18AC-2081-F5D966D2E869}"/>
          </ac:spMkLst>
        </pc:spChg>
      </pc:sldChg>
      <pc:sldChg chg="delSp modSp mod modNotesTx">
        <pc:chgData name="Linde Panis" userId="73b6feb3-b083-46bf-a062-83a8739d9e4f" providerId="ADAL" clId="{302F0BC7-22BA-44DC-9B66-95BA516EC830}" dt="2024-06-12T09:48:34.059" v="1364" actId="207"/>
        <pc:sldMkLst>
          <pc:docMk/>
          <pc:sldMk cId="4259545004" sldId="302"/>
        </pc:sldMkLst>
        <pc:spChg chg="mod">
          <ac:chgData name="Linde Panis" userId="73b6feb3-b083-46bf-a062-83a8739d9e4f" providerId="ADAL" clId="{302F0BC7-22BA-44DC-9B66-95BA516EC830}" dt="2024-06-12T09:48:34.059" v="1364" actId="207"/>
          <ac:spMkLst>
            <pc:docMk/>
            <pc:sldMk cId="4259545004" sldId="302"/>
            <ac:spMk id="2" creationId="{DC3C79AD-B75C-4174-AED7-5EC54F17C793}"/>
          </ac:spMkLst>
        </pc:spChg>
        <pc:picChg chg="del">
          <ac:chgData name="Linde Panis" userId="73b6feb3-b083-46bf-a062-83a8739d9e4f" providerId="ADAL" clId="{302F0BC7-22BA-44DC-9B66-95BA516EC830}" dt="2024-06-11T08:12:34.587" v="411" actId="478"/>
          <ac:picMkLst>
            <pc:docMk/>
            <pc:sldMk cId="4259545004" sldId="302"/>
            <ac:picMk id="4" creationId="{09CFF517-F3E2-4C8F-B981-77FEF390D42B}"/>
          </ac:picMkLst>
        </pc:picChg>
      </pc:sldChg>
      <pc:sldChg chg="delSp modSp mod modAnim">
        <pc:chgData name="Linde Panis" userId="73b6feb3-b083-46bf-a062-83a8739d9e4f" providerId="ADAL" clId="{302F0BC7-22BA-44DC-9B66-95BA516EC830}" dt="2024-06-12T09:48:28.221" v="1361" actId="207"/>
        <pc:sldMkLst>
          <pc:docMk/>
          <pc:sldMk cId="188208219" sldId="309"/>
        </pc:sldMkLst>
        <pc:spChg chg="mod">
          <ac:chgData name="Linde Panis" userId="73b6feb3-b083-46bf-a062-83a8739d9e4f" providerId="ADAL" clId="{302F0BC7-22BA-44DC-9B66-95BA516EC830}" dt="2024-06-12T09:48:28.221" v="1361" actId="207"/>
          <ac:spMkLst>
            <pc:docMk/>
            <pc:sldMk cId="188208219" sldId="309"/>
            <ac:spMk id="2" creationId="{DC3C79AD-B75C-4174-AED7-5EC54F17C793}"/>
          </ac:spMkLst>
        </pc:spChg>
        <pc:spChg chg="mod">
          <ac:chgData name="Linde Panis" userId="73b6feb3-b083-46bf-a062-83a8739d9e4f" providerId="ADAL" clId="{302F0BC7-22BA-44DC-9B66-95BA516EC830}" dt="2024-06-12T09:46:54.708" v="1313" actId="20577"/>
          <ac:spMkLst>
            <pc:docMk/>
            <pc:sldMk cId="188208219" sldId="309"/>
            <ac:spMk id="3" creationId="{A5582BA7-94DD-43A3-AEBA-CABC6D88E9DB}"/>
          </ac:spMkLst>
        </pc:spChg>
        <pc:picChg chg="del">
          <ac:chgData name="Linde Panis" userId="73b6feb3-b083-46bf-a062-83a8739d9e4f" providerId="ADAL" clId="{302F0BC7-22BA-44DC-9B66-95BA516EC830}" dt="2024-06-10T14:25:20.689" v="153" actId="478"/>
          <ac:picMkLst>
            <pc:docMk/>
            <pc:sldMk cId="188208219" sldId="309"/>
            <ac:picMk id="4" creationId="{09CFF517-F3E2-4C8F-B981-77FEF390D42B}"/>
          </ac:picMkLst>
        </pc:picChg>
      </pc:sldChg>
      <pc:sldChg chg="delSp modSp mod modAnim modNotesTx">
        <pc:chgData name="Linde Panis" userId="73b6feb3-b083-46bf-a062-83a8739d9e4f" providerId="ADAL" clId="{302F0BC7-22BA-44DC-9B66-95BA516EC830}" dt="2024-06-14T09:48:34.956" v="1735" actId="20577"/>
        <pc:sldMkLst>
          <pc:docMk/>
          <pc:sldMk cId="2851256411" sldId="310"/>
        </pc:sldMkLst>
        <pc:spChg chg="mod">
          <ac:chgData name="Linde Panis" userId="73b6feb3-b083-46bf-a062-83a8739d9e4f" providerId="ADAL" clId="{302F0BC7-22BA-44DC-9B66-95BA516EC830}" dt="2024-06-12T09:48:46.084" v="1369" actId="207"/>
          <ac:spMkLst>
            <pc:docMk/>
            <pc:sldMk cId="2851256411" sldId="310"/>
            <ac:spMk id="2" creationId="{DC3C79AD-B75C-4174-AED7-5EC54F17C793}"/>
          </ac:spMkLst>
        </pc:spChg>
        <pc:spChg chg="mod">
          <ac:chgData name="Linde Panis" userId="73b6feb3-b083-46bf-a062-83a8739d9e4f" providerId="ADAL" clId="{302F0BC7-22BA-44DC-9B66-95BA516EC830}" dt="2024-06-12T09:50:13.483" v="1555" actId="5793"/>
          <ac:spMkLst>
            <pc:docMk/>
            <pc:sldMk cId="2851256411" sldId="310"/>
            <ac:spMk id="3" creationId="{A5582BA7-94DD-43A3-AEBA-CABC6D88E9DB}"/>
          </ac:spMkLst>
        </pc:spChg>
        <pc:picChg chg="del">
          <ac:chgData name="Linde Panis" userId="73b6feb3-b083-46bf-a062-83a8739d9e4f" providerId="ADAL" clId="{302F0BC7-22BA-44DC-9B66-95BA516EC830}" dt="2024-06-11T08:12:39.017" v="412" actId="478"/>
          <ac:picMkLst>
            <pc:docMk/>
            <pc:sldMk cId="2851256411" sldId="310"/>
            <ac:picMk id="4" creationId="{09CFF517-F3E2-4C8F-B981-77FEF390D42B}"/>
          </ac:picMkLst>
        </pc:picChg>
      </pc:sldChg>
      <pc:sldChg chg="del">
        <pc:chgData name="Linde Panis" userId="73b6feb3-b083-46bf-a062-83a8739d9e4f" providerId="ADAL" clId="{302F0BC7-22BA-44DC-9B66-95BA516EC830}" dt="2024-06-10T14:25:43.204" v="154" actId="47"/>
        <pc:sldMkLst>
          <pc:docMk/>
          <pc:sldMk cId="1738461653" sldId="351"/>
        </pc:sldMkLst>
      </pc:sldChg>
      <pc:sldChg chg="del">
        <pc:chgData name="Linde Panis" userId="73b6feb3-b083-46bf-a062-83a8739d9e4f" providerId="ADAL" clId="{302F0BC7-22BA-44DC-9B66-95BA516EC830}" dt="2024-06-10T14:25:44.805" v="155" actId="47"/>
        <pc:sldMkLst>
          <pc:docMk/>
          <pc:sldMk cId="806976961" sldId="357"/>
        </pc:sldMkLst>
      </pc:sldChg>
      <pc:sldChg chg="modAnim modNotesTx">
        <pc:chgData name="Linde Panis" userId="73b6feb3-b083-46bf-a062-83a8739d9e4f" providerId="ADAL" clId="{302F0BC7-22BA-44DC-9B66-95BA516EC830}" dt="2024-06-14T09:50:22.198" v="1959" actId="6549"/>
        <pc:sldMkLst>
          <pc:docMk/>
          <pc:sldMk cId="3905788751" sldId="488"/>
        </pc:sldMkLst>
      </pc:sldChg>
      <pc:sldChg chg="modSp mod ord">
        <pc:chgData name="Linde Panis" userId="73b6feb3-b083-46bf-a062-83a8739d9e4f" providerId="ADAL" clId="{302F0BC7-22BA-44DC-9B66-95BA516EC830}" dt="2024-06-12T09:51:07.538" v="1575" actId="20577"/>
        <pc:sldMkLst>
          <pc:docMk/>
          <pc:sldMk cId="276019268" sldId="493"/>
        </pc:sldMkLst>
        <pc:spChg chg="mod">
          <ac:chgData name="Linde Panis" userId="73b6feb3-b083-46bf-a062-83a8739d9e4f" providerId="ADAL" clId="{302F0BC7-22BA-44DC-9B66-95BA516EC830}" dt="2024-06-12T09:51:07.538" v="1575" actId="20577"/>
          <ac:spMkLst>
            <pc:docMk/>
            <pc:sldMk cId="276019268" sldId="493"/>
            <ac:spMk id="6" creationId="{21717951-5200-4B21-81AE-1FE9205B15EA}"/>
          </ac:spMkLst>
        </pc:spChg>
      </pc:sldChg>
      <pc:sldChg chg="modSp mod modAnim">
        <pc:chgData name="Linde Panis" userId="73b6feb3-b083-46bf-a062-83a8739d9e4f" providerId="ADAL" clId="{302F0BC7-22BA-44DC-9B66-95BA516EC830}" dt="2024-06-11T09:59:13.762" v="1264"/>
        <pc:sldMkLst>
          <pc:docMk/>
          <pc:sldMk cId="1333338149" sldId="498"/>
        </pc:sldMkLst>
        <pc:spChg chg="mod">
          <ac:chgData name="Linde Panis" userId="73b6feb3-b083-46bf-a062-83a8739d9e4f" providerId="ADAL" clId="{302F0BC7-22BA-44DC-9B66-95BA516EC830}" dt="2024-06-11T08:04:42.855" v="332" actId="20577"/>
          <ac:spMkLst>
            <pc:docMk/>
            <pc:sldMk cId="1333338149" sldId="498"/>
            <ac:spMk id="6" creationId="{21717951-5200-4B21-81AE-1FE9205B15EA}"/>
          </ac:spMkLst>
        </pc:spChg>
      </pc:sldChg>
      <pc:sldChg chg="modNotesTx">
        <pc:chgData name="Linde Panis" userId="73b6feb3-b083-46bf-a062-83a8739d9e4f" providerId="ADAL" clId="{302F0BC7-22BA-44DC-9B66-95BA516EC830}" dt="2024-06-12T09:51:23.320" v="1576" actId="6549"/>
        <pc:sldMkLst>
          <pc:docMk/>
          <pc:sldMk cId="2487904801" sldId="501"/>
        </pc:sldMkLst>
      </pc:sldChg>
      <pc:sldChg chg="modSp modAnim">
        <pc:chgData name="Linde Panis" userId="73b6feb3-b083-46bf-a062-83a8739d9e4f" providerId="ADAL" clId="{302F0BC7-22BA-44DC-9B66-95BA516EC830}" dt="2024-06-11T09:14:00.647" v="1224"/>
        <pc:sldMkLst>
          <pc:docMk/>
          <pc:sldMk cId="1701197551" sldId="502"/>
        </pc:sldMkLst>
        <pc:spChg chg="mod">
          <ac:chgData name="Linde Panis" userId="73b6feb3-b083-46bf-a062-83a8739d9e4f" providerId="ADAL" clId="{302F0BC7-22BA-44DC-9B66-95BA516EC830}" dt="2024-06-11T08:26:16.673" v="594" actId="20577"/>
          <ac:spMkLst>
            <pc:docMk/>
            <pc:sldMk cId="1701197551" sldId="502"/>
            <ac:spMk id="6" creationId="{21717951-5200-4B21-81AE-1FE9205B15EA}"/>
          </ac:spMkLst>
        </pc:spChg>
      </pc:sldChg>
      <pc:sldChg chg="addSp delSp mod">
        <pc:chgData name="Linde Panis" userId="73b6feb3-b083-46bf-a062-83a8739d9e4f" providerId="ADAL" clId="{302F0BC7-22BA-44DC-9B66-95BA516EC830}" dt="2024-06-11T08:02:29.499" v="279" actId="22"/>
        <pc:sldMkLst>
          <pc:docMk/>
          <pc:sldMk cId="4135626046" sldId="529"/>
        </pc:sldMkLst>
        <pc:spChg chg="add del">
          <ac:chgData name="Linde Panis" userId="73b6feb3-b083-46bf-a062-83a8739d9e4f" providerId="ADAL" clId="{302F0BC7-22BA-44DC-9B66-95BA516EC830}" dt="2024-06-11T08:02:29.499" v="279" actId="22"/>
          <ac:spMkLst>
            <pc:docMk/>
            <pc:sldMk cId="4135626046" sldId="529"/>
            <ac:spMk id="3" creationId="{F2E0DB63-005D-14F4-EB1D-7C2F880EC058}"/>
          </ac:spMkLst>
        </pc:spChg>
      </pc:sldChg>
      <pc:sldChg chg="modSp mod modAnim">
        <pc:chgData name="Linde Panis" userId="73b6feb3-b083-46bf-a062-83a8739d9e4f" providerId="ADAL" clId="{302F0BC7-22BA-44DC-9B66-95BA516EC830}" dt="2024-06-11T09:59:17.734" v="1268"/>
        <pc:sldMkLst>
          <pc:docMk/>
          <pc:sldMk cId="1069356029" sldId="530"/>
        </pc:sldMkLst>
        <pc:spChg chg="mod">
          <ac:chgData name="Linde Panis" userId="73b6feb3-b083-46bf-a062-83a8739d9e4f" providerId="ADAL" clId="{302F0BC7-22BA-44DC-9B66-95BA516EC830}" dt="2024-06-11T08:06:18.824" v="386" actId="255"/>
          <ac:spMkLst>
            <pc:docMk/>
            <pc:sldMk cId="1069356029" sldId="530"/>
            <ac:spMk id="6" creationId="{21717951-5200-4B21-81AE-1FE9205B15EA}"/>
          </ac:spMkLst>
        </pc:spChg>
      </pc:sldChg>
      <pc:sldChg chg="modSp mod modNotesTx">
        <pc:chgData name="Linde Panis" userId="73b6feb3-b083-46bf-a062-83a8739d9e4f" providerId="ADAL" clId="{302F0BC7-22BA-44DC-9B66-95BA516EC830}" dt="2024-06-11T08:20:18.591" v="533" actId="20577"/>
        <pc:sldMkLst>
          <pc:docMk/>
          <pc:sldMk cId="116290246" sldId="532"/>
        </pc:sldMkLst>
        <pc:spChg chg="mod">
          <ac:chgData name="Linde Panis" userId="73b6feb3-b083-46bf-a062-83a8739d9e4f" providerId="ADAL" clId="{302F0BC7-22BA-44DC-9B66-95BA516EC830}" dt="2024-06-10T14:28:17.850" v="206" actId="20577"/>
          <ac:spMkLst>
            <pc:docMk/>
            <pc:sldMk cId="116290246" sldId="532"/>
            <ac:spMk id="6" creationId="{21717951-5200-4B21-81AE-1FE9205B15EA}"/>
          </ac:spMkLst>
        </pc:spChg>
      </pc:sldChg>
      <pc:sldChg chg="modAnim">
        <pc:chgData name="Linde Panis" userId="73b6feb3-b083-46bf-a062-83a8739d9e4f" providerId="ADAL" clId="{302F0BC7-22BA-44DC-9B66-95BA516EC830}" dt="2024-06-11T09:14:06.501" v="1227"/>
        <pc:sldMkLst>
          <pc:docMk/>
          <pc:sldMk cId="1313657149" sldId="533"/>
        </pc:sldMkLst>
      </pc:sldChg>
      <pc:sldChg chg="modSp mod modAnim">
        <pc:chgData name="Linde Panis" userId="73b6feb3-b083-46bf-a062-83a8739d9e4f" providerId="ADAL" clId="{302F0BC7-22BA-44DC-9B66-95BA516EC830}" dt="2024-06-11T09:14:09.729" v="1233"/>
        <pc:sldMkLst>
          <pc:docMk/>
          <pc:sldMk cId="988043394" sldId="534"/>
        </pc:sldMkLst>
        <pc:spChg chg="mod">
          <ac:chgData name="Linde Panis" userId="73b6feb3-b083-46bf-a062-83a8739d9e4f" providerId="ADAL" clId="{302F0BC7-22BA-44DC-9B66-95BA516EC830}" dt="2024-06-11T08:59:31.856" v="1085" actId="255"/>
          <ac:spMkLst>
            <pc:docMk/>
            <pc:sldMk cId="988043394" sldId="534"/>
            <ac:spMk id="6" creationId="{21717951-5200-4B21-81AE-1FE9205B15EA}"/>
          </ac:spMkLst>
        </pc:spChg>
      </pc:sldChg>
      <pc:sldChg chg="modSp mod modAnim">
        <pc:chgData name="Linde Panis" userId="73b6feb3-b083-46bf-a062-83a8739d9e4f" providerId="ADAL" clId="{302F0BC7-22BA-44DC-9B66-95BA516EC830}" dt="2024-06-11T09:14:33.954" v="1259"/>
        <pc:sldMkLst>
          <pc:docMk/>
          <pc:sldMk cId="285085109" sldId="536"/>
        </pc:sldMkLst>
        <pc:spChg chg="mod">
          <ac:chgData name="Linde Panis" userId="73b6feb3-b083-46bf-a062-83a8739d9e4f" providerId="ADAL" clId="{302F0BC7-22BA-44DC-9B66-95BA516EC830}" dt="2024-06-11T09:03:35.553" v="1171" actId="20577"/>
          <ac:spMkLst>
            <pc:docMk/>
            <pc:sldMk cId="285085109" sldId="536"/>
            <ac:spMk id="6" creationId="{21717951-5200-4B21-81AE-1FE9205B15EA}"/>
          </ac:spMkLst>
        </pc:spChg>
      </pc:sldChg>
      <pc:sldChg chg="modSp mod modAnim modNotesTx">
        <pc:chgData name="Linde Panis" userId="73b6feb3-b083-46bf-a062-83a8739d9e4f" providerId="ADAL" clId="{302F0BC7-22BA-44DC-9B66-95BA516EC830}" dt="2024-06-12T09:49:55.421" v="1550" actId="20577"/>
        <pc:sldMkLst>
          <pc:docMk/>
          <pc:sldMk cId="2251481507" sldId="537"/>
        </pc:sldMkLst>
        <pc:spChg chg="mod">
          <ac:chgData name="Linde Panis" userId="73b6feb3-b083-46bf-a062-83a8739d9e4f" providerId="ADAL" clId="{302F0BC7-22BA-44DC-9B66-95BA516EC830}" dt="2024-06-12T09:49:24.648" v="1448" actId="20577"/>
          <ac:spMkLst>
            <pc:docMk/>
            <pc:sldMk cId="2251481507" sldId="537"/>
            <ac:spMk id="6" creationId="{21717951-5200-4B21-81AE-1FE9205B15EA}"/>
          </ac:spMkLst>
        </pc:spChg>
      </pc:sldChg>
      <pc:sldChg chg="modSp modAnim">
        <pc:chgData name="Linde Panis" userId="73b6feb3-b083-46bf-a062-83a8739d9e4f" providerId="ADAL" clId="{302F0BC7-22BA-44DC-9B66-95BA516EC830}" dt="2024-06-11T09:13:53.214" v="1216"/>
        <pc:sldMkLst>
          <pc:docMk/>
          <pc:sldMk cId="1481764225" sldId="538"/>
        </pc:sldMkLst>
        <pc:spChg chg="mod">
          <ac:chgData name="Linde Panis" userId="73b6feb3-b083-46bf-a062-83a8739d9e4f" providerId="ADAL" clId="{302F0BC7-22BA-44DC-9B66-95BA516EC830}" dt="2024-06-11T08:15:15.543" v="518" actId="255"/>
          <ac:spMkLst>
            <pc:docMk/>
            <pc:sldMk cId="1481764225" sldId="538"/>
            <ac:spMk id="6" creationId="{21717951-5200-4B21-81AE-1FE9205B15EA}"/>
          </ac:spMkLst>
        </pc:spChg>
      </pc:sldChg>
      <pc:sldChg chg="delSp modSp del mod delAnim modAnim">
        <pc:chgData name="Linde Panis" userId="73b6feb3-b083-46bf-a062-83a8739d9e4f" providerId="ADAL" clId="{302F0BC7-22BA-44DC-9B66-95BA516EC830}" dt="2024-06-11T08:38:49.905" v="1082" actId="47"/>
        <pc:sldMkLst>
          <pc:docMk/>
          <pc:sldMk cId="1064894320" sldId="539"/>
        </pc:sldMkLst>
        <pc:spChg chg="del mod">
          <ac:chgData name="Linde Panis" userId="73b6feb3-b083-46bf-a062-83a8739d9e4f" providerId="ADAL" clId="{302F0BC7-22BA-44DC-9B66-95BA516EC830}" dt="2024-06-11T08:31:56.840" v="983"/>
          <ac:spMkLst>
            <pc:docMk/>
            <pc:sldMk cId="1064894320" sldId="539"/>
            <ac:spMk id="6" creationId="{21717951-5200-4B21-81AE-1FE9205B15EA}"/>
          </ac:spMkLst>
        </pc:spChg>
      </pc:sldChg>
      <pc:sldChg chg="modAnim">
        <pc:chgData name="Linde Panis" userId="73b6feb3-b083-46bf-a062-83a8739d9e4f" providerId="ADAL" clId="{302F0BC7-22BA-44DC-9B66-95BA516EC830}" dt="2024-06-11T09:14:27.731" v="1252"/>
        <pc:sldMkLst>
          <pc:docMk/>
          <pc:sldMk cId="2428472180" sldId="540"/>
        </pc:sldMkLst>
      </pc:sldChg>
      <pc:sldChg chg="modSp add ord modAnim">
        <pc:chgData name="Linde Panis" userId="73b6feb3-b083-46bf-a062-83a8739d9e4f" providerId="ADAL" clId="{302F0BC7-22BA-44DC-9B66-95BA516EC830}" dt="2024-06-11T09:59:20.332" v="1272"/>
        <pc:sldMkLst>
          <pc:docMk/>
          <pc:sldMk cId="10426942" sldId="541"/>
        </pc:sldMkLst>
        <pc:spChg chg="mod">
          <ac:chgData name="Linde Panis" userId="73b6feb3-b083-46bf-a062-83a8739d9e4f" providerId="ADAL" clId="{302F0BC7-22BA-44DC-9B66-95BA516EC830}" dt="2024-06-11T08:07:05.393" v="410" actId="5793"/>
          <ac:spMkLst>
            <pc:docMk/>
            <pc:sldMk cId="10426942" sldId="541"/>
            <ac:spMk id="6" creationId="{21717951-5200-4B21-81AE-1FE9205B15EA}"/>
          </ac:spMkLst>
        </pc:spChg>
      </pc:sldChg>
      <pc:sldChg chg="modSp add mod modAnim">
        <pc:chgData name="Linde Panis" userId="73b6feb3-b083-46bf-a062-83a8739d9e4f" providerId="ADAL" clId="{302F0BC7-22BA-44DC-9B66-95BA516EC830}" dt="2024-06-12T09:49:31.154" v="1457" actId="20577"/>
        <pc:sldMkLst>
          <pc:docMk/>
          <pc:sldMk cId="4084724215" sldId="542"/>
        </pc:sldMkLst>
        <pc:spChg chg="mod">
          <ac:chgData name="Linde Panis" userId="73b6feb3-b083-46bf-a062-83a8739d9e4f" providerId="ADAL" clId="{302F0BC7-22BA-44DC-9B66-95BA516EC830}" dt="2024-06-12T09:49:31.154" v="1457" actId="20577"/>
          <ac:spMkLst>
            <pc:docMk/>
            <pc:sldMk cId="4084724215" sldId="542"/>
            <ac:spMk id="6" creationId="{21717951-5200-4B21-81AE-1FE9205B15EA}"/>
          </ac:spMkLst>
        </pc:spChg>
      </pc:sldChg>
      <pc:sldChg chg="modSp add mod ord modAnim">
        <pc:chgData name="Linde Panis" userId="73b6feb3-b083-46bf-a062-83a8739d9e4f" providerId="ADAL" clId="{302F0BC7-22BA-44DC-9B66-95BA516EC830}" dt="2024-06-11T09:14:14.209" v="1241"/>
        <pc:sldMkLst>
          <pc:docMk/>
          <pc:sldMk cId="1197196150" sldId="543"/>
        </pc:sldMkLst>
        <pc:spChg chg="mod">
          <ac:chgData name="Linde Panis" userId="73b6feb3-b083-46bf-a062-83a8739d9e4f" providerId="ADAL" clId="{302F0BC7-22BA-44DC-9B66-95BA516EC830}" dt="2024-06-11T08:36:57.998" v="1064" actId="21"/>
          <ac:spMkLst>
            <pc:docMk/>
            <pc:sldMk cId="1197196150" sldId="543"/>
            <ac:spMk id="6" creationId="{21717951-5200-4B21-81AE-1FE9205B15EA}"/>
          </ac:spMkLst>
        </pc:spChg>
      </pc:sldChg>
      <pc:sldChg chg="modSp add modAnim">
        <pc:chgData name="Linde Panis" userId="73b6feb3-b083-46bf-a062-83a8739d9e4f" providerId="ADAL" clId="{302F0BC7-22BA-44DC-9B66-95BA516EC830}" dt="2024-06-11T09:14:24.019" v="1246"/>
        <pc:sldMkLst>
          <pc:docMk/>
          <pc:sldMk cId="2138210161" sldId="544"/>
        </pc:sldMkLst>
        <pc:spChg chg="mod">
          <ac:chgData name="Linde Panis" userId="73b6feb3-b083-46bf-a062-83a8739d9e4f" providerId="ADAL" clId="{302F0BC7-22BA-44DC-9B66-95BA516EC830}" dt="2024-06-11T08:38:42.658" v="1081" actId="15"/>
          <ac:spMkLst>
            <pc:docMk/>
            <pc:sldMk cId="2138210161" sldId="544"/>
            <ac:spMk id="6" creationId="{21717951-5200-4B21-81AE-1FE9205B15EA}"/>
          </ac:spMkLst>
        </pc:spChg>
      </pc:sldChg>
      <pc:sldChg chg="modSp add del modAnim">
        <pc:chgData name="Linde Panis" userId="73b6feb3-b083-46bf-a062-83a8739d9e4f" providerId="ADAL" clId="{302F0BC7-22BA-44DC-9B66-95BA516EC830}" dt="2024-06-11T08:30:58.473" v="900" actId="47"/>
        <pc:sldMkLst>
          <pc:docMk/>
          <pc:sldMk cId="3946875038" sldId="544"/>
        </pc:sldMkLst>
        <pc:spChg chg="mod">
          <ac:chgData name="Linde Panis" userId="73b6feb3-b083-46bf-a062-83a8739d9e4f" providerId="ADAL" clId="{302F0BC7-22BA-44DC-9B66-95BA516EC830}" dt="2024-06-11T08:14:29.735" v="515" actId="6549"/>
          <ac:spMkLst>
            <pc:docMk/>
            <pc:sldMk cId="3946875038" sldId="544"/>
            <ac:spMk id="6" creationId="{21717951-5200-4B21-81AE-1FE9205B15EA}"/>
          </ac:spMkLst>
        </pc:spChg>
      </pc:sldChg>
      <pc:sldChg chg="modSp add mod ord modAnim">
        <pc:chgData name="Linde Panis" userId="73b6feb3-b083-46bf-a062-83a8739d9e4f" providerId="ADAL" clId="{302F0BC7-22BA-44DC-9B66-95BA516EC830}" dt="2024-06-12T09:50:42.835" v="1567" actId="20577"/>
        <pc:sldMkLst>
          <pc:docMk/>
          <pc:sldMk cId="2385965212" sldId="545"/>
        </pc:sldMkLst>
        <pc:spChg chg="mod">
          <ac:chgData name="Linde Panis" userId="73b6feb3-b083-46bf-a062-83a8739d9e4f" providerId="ADAL" clId="{302F0BC7-22BA-44DC-9B66-95BA516EC830}" dt="2024-06-12T09:50:42.835" v="1567" actId="20577"/>
          <ac:spMkLst>
            <pc:docMk/>
            <pc:sldMk cId="2385965212" sldId="545"/>
            <ac:spMk id="6" creationId="{21717951-5200-4B21-81AE-1FE9205B15EA}"/>
          </ac:spMkLst>
        </pc:spChg>
      </pc:sldChg>
      <pc:sldChg chg="add modNotesTx">
        <pc:chgData name="Linde Panis" userId="73b6feb3-b083-46bf-a062-83a8739d9e4f" providerId="ADAL" clId="{302F0BC7-22BA-44DC-9B66-95BA516EC830}" dt="2024-06-14T09:50:08.959" v="1957" actId="20577"/>
        <pc:sldMkLst>
          <pc:docMk/>
          <pc:sldMk cId="1678268524" sldId="5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BA7FA815-18C3-4E8E-B711-6D8A43519991}" type="datetimeFigureOut">
              <a:rPr lang="nl-BE" smtClean="0"/>
              <a:t>14/06/2024</a:t>
            </a:fld>
            <a:endParaRPr lang="nl-BE" dirty="0"/>
          </a:p>
        </p:txBody>
      </p:sp>
      <p:sp>
        <p:nvSpPr>
          <p:cNvPr id="4" name="Tijdelijke aanduiding voor dia-afbeelding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28586"/>
            <a:ext cx="2945659" cy="498055"/>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50444" y="9428586"/>
            <a:ext cx="2945659" cy="498055"/>
          </a:xfrm>
          <a:prstGeom prst="rect">
            <a:avLst/>
          </a:prstGeom>
        </p:spPr>
        <p:txBody>
          <a:bodyPr vert="horz" lIns="91440" tIns="45720" rIns="91440" bIns="45720" rtlCol="0" anchor="b"/>
          <a:lstStyle>
            <a:lvl1pPr algn="r">
              <a:defRPr sz="1200"/>
            </a:lvl1pPr>
          </a:lstStyle>
          <a:p>
            <a:fld id="{F280FF44-E495-4EF5-B7C9-0D88113BDFEE}" type="slidenum">
              <a:rPr lang="nl-BE" smtClean="0"/>
              <a:t>‹nr.›</a:t>
            </a:fld>
            <a:endParaRPr lang="nl-BE" dirty="0"/>
          </a:p>
        </p:txBody>
      </p:sp>
    </p:spTree>
    <p:extLst>
      <p:ext uri="{BB962C8B-B14F-4D97-AF65-F5344CB8AC3E}">
        <p14:creationId xmlns:p14="http://schemas.microsoft.com/office/powerpoint/2010/main" val="233172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sportkeuring.b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a:t>
            </a:fld>
            <a:endParaRPr lang="nl-BE"/>
          </a:p>
        </p:txBody>
      </p:sp>
    </p:spTree>
    <p:extLst>
      <p:ext uri="{BB962C8B-B14F-4D97-AF65-F5344CB8AC3E}">
        <p14:creationId xmlns:p14="http://schemas.microsoft.com/office/powerpoint/2010/main" val="289127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Gedragscode van de club aanhalen met belangrijkste punten indien het er veel zijn. </a:t>
            </a:r>
          </a:p>
          <a:p>
            <a:pPr marL="171450" indent="-171450">
              <a:buFontTx/>
              <a:buChar char="-"/>
            </a:pPr>
            <a:endParaRPr lang="nl-BE" dirty="0"/>
          </a:p>
        </p:txBody>
      </p:sp>
      <p:sp>
        <p:nvSpPr>
          <p:cNvPr id="4" name="Tijdelijke aanduiding voor dianummer 3"/>
          <p:cNvSpPr>
            <a:spLocks noGrp="1"/>
          </p:cNvSpPr>
          <p:nvPr>
            <p:ph type="sldNum" sz="quarter" idx="5"/>
          </p:nvPr>
        </p:nvSpPr>
        <p:spPr/>
        <p:txBody>
          <a:bodyPr/>
          <a:lstStyle/>
          <a:p>
            <a:fld id="{EFB8816E-4E2B-4053-A43F-04167110786A}" type="slidenum">
              <a:rPr lang="nl-BE" smtClean="0"/>
              <a:t>10</a:t>
            </a:fld>
            <a:endParaRPr lang="nl-BE"/>
          </a:p>
        </p:txBody>
      </p:sp>
    </p:spTree>
    <p:extLst>
      <p:ext uri="{BB962C8B-B14F-4D97-AF65-F5344CB8AC3E}">
        <p14:creationId xmlns:p14="http://schemas.microsoft.com/office/powerpoint/2010/main" val="1071310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11</a:t>
            </a:fld>
            <a:endParaRPr lang="nl-BE"/>
          </a:p>
        </p:txBody>
      </p:sp>
    </p:spTree>
    <p:extLst>
      <p:ext uri="{BB962C8B-B14F-4D97-AF65-F5344CB8AC3E}">
        <p14:creationId xmlns:p14="http://schemas.microsoft.com/office/powerpoint/2010/main" val="11394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12</a:t>
            </a:fld>
            <a:endParaRPr lang="nl-BE"/>
          </a:p>
        </p:txBody>
      </p:sp>
    </p:spTree>
    <p:extLst>
      <p:ext uri="{BB962C8B-B14F-4D97-AF65-F5344CB8AC3E}">
        <p14:creationId xmlns:p14="http://schemas.microsoft.com/office/powerpoint/2010/main" val="2477426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r>
              <a:rPr lang="nl-NL" b="0" u="none" dirty="0"/>
              <a:t>Kan lang duren</a:t>
            </a:r>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13</a:t>
            </a:fld>
            <a:endParaRPr lang="nl-BE"/>
          </a:p>
        </p:txBody>
      </p:sp>
    </p:spTree>
    <p:extLst>
      <p:ext uri="{BB962C8B-B14F-4D97-AF65-F5344CB8AC3E}">
        <p14:creationId xmlns:p14="http://schemas.microsoft.com/office/powerpoint/2010/main" val="1165375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14</a:t>
            </a:fld>
            <a:endParaRPr lang="nl-BE"/>
          </a:p>
        </p:txBody>
      </p:sp>
    </p:spTree>
    <p:extLst>
      <p:ext uri="{BB962C8B-B14F-4D97-AF65-F5344CB8AC3E}">
        <p14:creationId xmlns:p14="http://schemas.microsoft.com/office/powerpoint/2010/main" val="124589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15</a:t>
            </a:fld>
            <a:endParaRPr lang="nl-BE"/>
          </a:p>
        </p:txBody>
      </p:sp>
    </p:spTree>
    <p:extLst>
      <p:ext uri="{BB962C8B-B14F-4D97-AF65-F5344CB8AC3E}">
        <p14:creationId xmlns:p14="http://schemas.microsoft.com/office/powerpoint/2010/main" val="2188530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16</a:t>
            </a:fld>
            <a:endParaRPr lang="nl-BE"/>
          </a:p>
        </p:txBody>
      </p:sp>
    </p:spTree>
    <p:extLst>
      <p:ext uri="{BB962C8B-B14F-4D97-AF65-F5344CB8AC3E}">
        <p14:creationId xmlns:p14="http://schemas.microsoft.com/office/powerpoint/2010/main" val="2805666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17</a:t>
            </a:fld>
            <a:endParaRPr lang="nl-BE"/>
          </a:p>
        </p:txBody>
      </p:sp>
    </p:spTree>
    <p:extLst>
      <p:ext uri="{BB962C8B-B14F-4D97-AF65-F5344CB8AC3E}">
        <p14:creationId xmlns:p14="http://schemas.microsoft.com/office/powerpoint/2010/main" val="1454674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18</a:t>
            </a:fld>
            <a:endParaRPr lang="nl-BE"/>
          </a:p>
        </p:txBody>
      </p:sp>
    </p:spTree>
    <p:extLst>
      <p:ext uri="{BB962C8B-B14F-4D97-AF65-F5344CB8AC3E}">
        <p14:creationId xmlns:p14="http://schemas.microsoft.com/office/powerpoint/2010/main" val="123205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Via de website  </a:t>
            </a:r>
            <a:r>
              <a:rPr lang="nl-BE" sz="1200" dirty="0">
                <a:sym typeface="Wingdings" panose="05000000000000000000" pitchFamily="2" charset="2"/>
                <a:hlinkClick r:id="rId3"/>
              </a:rPr>
              <a:t>https://www.sportkeuring.be/</a:t>
            </a:r>
            <a:r>
              <a:rPr lang="nl-BE" sz="1200" dirty="0">
                <a:sym typeface="Wingdings" panose="05000000000000000000" pitchFamily="2" charset="2"/>
              </a:rPr>
              <a:t> kan iedereen een vragenlijst invullen en vandaaruit wordt advies gegeven of je best naar een (</a:t>
            </a:r>
            <a:r>
              <a:rPr lang="nl-BE" sz="1200" dirty="0" err="1">
                <a:sym typeface="Wingdings" panose="05000000000000000000" pitchFamily="2" charset="2"/>
              </a:rPr>
              <a:t>keurings</a:t>
            </a:r>
            <a:r>
              <a:rPr lang="nl-BE" sz="1200" dirty="0">
                <a:sym typeface="Wingdings" panose="05000000000000000000" pitchFamily="2" charset="2"/>
              </a:rPr>
              <a:t>)arts gaat voor een verder sportmedisch onderzoek.</a:t>
            </a:r>
          </a:p>
          <a:p>
            <a:endParaRPr lang="nl-BE" dirty="0"/>
          </a:p>
        </p:txBody>
      </p:sp>
      <p:sp>
        <p:nvSpPr>
          <p:cNvPr id="4" name="Tijdelijke aanduiding voor dianummer 3"/>
          <p:cNvSpPr>
            <a:spLocks noGrp="1"/>
          </p:cNvSpPr>
          <p:nvPr>
            <p:ph type="sldNum" sz="quarter" idx="5"/>
          </p:nvPr>
        </p:nvSpPr>
        <p:spPr/>
        <p:txBody>
          <a:bodyPr/>
          <a:lstStyle/>
          <a:p>
            <a:fld id="{EFB8816E-4E2B-4053-A43F-04167110786A}" type="slidenum">
              <a:rPr lang="nl-BE" smtClean="0"/>
              <a:t>19</a:t>
            </a:fld>
            <a:endParaRPr lang="nl-BE"/>
          </a:p>
        </p:txBody>
      </p:sp>
    </p:spTree>
    <p:extLst>
      <p:ext uri="{BB962C8B-B14F-4D97-AF65-F5344CB8AC3E}">
        <p14:creationId xmlns:p14="http://schemas.microsoft.com/office/powerpoint/2010/main" val="234674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a:t>
            </a:fld>
            <a:endParaRPr lang="nl-BE"/>
          </a:p>
        </p:txBody>
      </p:sp>
    </p:spTree>
    <p:extLst>
      <p:ext uri="{BB962C8B-B14F-4D97-AF65-F5344CB8AC3E}">
        <p14:creationId xmlns:p14="http://schemas.microsoft.com/office/powerpoint/2010/main" val="2742050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20</a:t>
            </a:fld>
            <a:endParaRPr lang="nl-BE"/>
          </a:p>
        </p:txBody>
      </p:sp>
    </p:spTree>
    <p:extLst>
      <p:ext uri="{BB962C8B-B14F-4D97-AF65-F5344CB8AC3E}">
        <p14:creationId xmlns:p14="http://schemas.microsoft.com/office/powerpoint/2010/main" val="921086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21</a:t>
            </a:fld>
            <a:endParaRPr lang="nl-BE"/>
          </a:p>
        </p:txBody>
      </p:sp>
    </p:spTree>
    <p:extLst>
      <p:ext uri="{BB962C8B-B14F-4D97-AF65-F5344CB8AC3E}">
        <p14:creationId xmlns:p14="http://schemas.microsoft.com/office/powerpoint/2010/main" val="2245286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22</a:t>
            </a:fld>
            <a:endParaRPr lang="nl-BE"/>
          </a:p>
        </p:txBody>
      </p:sp>
    </p:spTree>
    <p:extLst>
      <p:ext uri="{BB962C8B-B14F-4D97-AF65-F5344CB8AC3E}">
        <p14:creationId xmlns:p14="http://schemas.microsoft.com/office/powerpoint/2010/main" val="33303881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23</a:t>
            </a:fld>
            <a:endParaRPr lang="nl-BE"/>
          </a:p>
        </p:txBody>
      </p:sp>
    </p:spTree>
    <p:extLst>
      <p:ext uri="{BB962C8B-B14F-4D97-AF65-F5344CB8AC3E}">
        <p14:creationId xmlns:p14="http://schemas.microsoft.com/office/powerpoint/2010/main" val="1903771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BE" dirty="0"/>
          </a:p>
        </p:txBody>
      </p:sp>
      <p:sp>
        <p:nvSpPr>
          <p:cNvPr id="4" name="Tijdelijke aanduiding voor dia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280FF44-E495-4EF5-B7C9-0D88113BDFEE}" type="slidenum">
              <a:rPr kumimoji="0" lang="nl-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nl-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88799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E9918D82-0060-4E20-98B2-37CF3B7C7ACC}" type="slidenum">
              <a:rPr lang="nl-BE" smtClean="0"/>
              <a:t>25</a:t>
            </a:fld>
            <a:endParaRPr lang="nl-BE"/>
          </a:p>
        </p:txBody>
      </p:sp>
    </p:spTree>
    <p:extLst>
      <p:ext uri="{BB962C8B-B14F-4D97-AF65-F5344CB8AC3E}">
        <p14:creationId xmlns:p14="http://schemas.microsoft.com/office/powerpoint/2010/main" val="644991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B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26</a:t>
            </a:fld>
            <a:endParaRPr lang="nl-BE" dirty="0"/>
          </a:p>
        </p:txBody>
      </p:sp>
    </p:spTree>
    <p:extLst>
      <p:ext uri="{BB962C8B-B14F-4D97-AF65-F5344CB8AC3E}">
        <p14:creationId xmlns:p14="http://schemas.microsoft.com/office/powerpoint/2010/main" val="3752529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3</a:t>
            </a:fld>
            <a:endParaRPr lang="nl-BE"/>
          </a:p>
        </p:txBody>
      </p:sp>
    </p:spTree>
    <p:extLst>
      <p:ext uri="{BB962C8B-B14F-4D97-AF65-F5344CB8AC3E}">
        <p14:creationId xmlns:p14="http://schemas.microsoft.com/office/powerpoint/2010/main" val="1973054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4</a:t>
            </a:fld>
            <a:endParaRPr lang="nl-BE"/>
          </a:p>
        </p:txBody>
      </p:sp>
    </p:spTree>
    <p:extLst>
      <p:ext uri="{BB962C8B-B14F-4D97-AF65-F5344CB8AC3E}">
        <p14:creationId xmlns:p14="http://schemas.microsoft.com/office/powerpoint/2010/main" val="24707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5</a:t>
            </a:fld>
            <a:endParaRPr lang="nl-BE"/>
          </a:p>
        </p:txBody>
      </p:sp>
    </p:spTree>
    <p:extLst>
      <p:ext uri="{BB962C8B-B14F-4D97-AF65-F5344CB8AC3E}">
        <p14:creationId xmlns:p14="http://schemas.microsoft.com/office/powerpoint/2010/main" val="1035977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r>
              <a:rPr lang="nl-NL" b="0" u="none" dirty="0"/>
              <a:t>Verplicht tuchtreglement en gedragscodes kenbaar maken in de club via verschillende kanalen</a:t>
            </a:r>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6</a:t>
            </a:fld>
            <a:endParaRPr lang="nl-BE"/>
          </a:p>
        </p:txBody>
      </p:sp>
    </p:spTree>
    <p:extLst>
      <p:ext uri="{BB962C8B-B14F-4D97-AF65-F5344CB8AC3E}">
        <p14:creationId xmlns:p14="http://schemas.microsoft.com/office/powerpoint/2010/main" val="954342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b="0" u="none" dirty="0"/>
          </a:p>
        </p:txBody>
      </p:sp>
      <p:sp>
        <p:nvSpPr>
          <p:cNvPr id="4" name="Tijdelijke aanduiding voor dianummer 3"/>
          <p:cNvSpPr>
            <a:spLocks noGrp="1"/>
          </p:cNvSpPr>
          <p:nvPr>
            <p:ph type="sldNum" sz="quarter" idx="5"/>
          </p:nvPr>
        </p:nvSpPr>
        <p:spPr/>
        <p:txBody>
          <a:bodyPr/>
          <a:lstStyle/>
          <a:p>
            <a:fld id="{F280FF44-E495-4EF5-B7C9-0D88113BDFEE}" type="slidenum">
              <a:rPr lang="nl-BE" smtClean="0"/>
              <a:t>7</a:t>
            </a:fld>
            <a:endParaRPr lang="nl-BE"/>
          </a:p>
        </p:txBody>
      </p:sp>
    </p:spTree>
    <p:extLst>
      <p:ext uri="{BB962C8B-B14F-4D97-AF65-F5344CB8AC3E}">
        <p14:creationId xmlns:p14="http://schemas.microsoft.com/office/powerpoint/2010/main" val="891345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EFB8816E-4E2B-4053-A43F-04167110786A}" type="slidenum">
              <a:rPr lang="nl-BE" smtClean="0"/>
              <a:t>8</a:t>
            </a:fld>
            <a:endParaRPr lang="nl-BE"/>
          </a:p>
        </p:txBody>
      </p:sp>
    </p:spTree>
    <p:extLst>
      <p:ext uri="{BB962C8B-B14F-4D97-AF65-F5344CB8AC3E}">
        <p14:creationId xmlns:p14="http://schemas.microsoft.com/office/powerpoint/2010/main" val="2789175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Wingdings" panose="05000000000000000000" pitchFamily="2" charset="2"/>
              <a:buChar char="à"/>
            </a:pPr>
            <a:r>
              <a:rPr lang="nl-BE" sz="1200" dirty="0">
                <a:sym typeface="Wingdings" panose="05000000000000000000" pitchFamily="2" charset="2"/>
              </a:rPr>
              <a:t>Seksueel GG : </a:t>
            </a:r>
            <a:r>
              <a:rPr lang="nl-BE" sz="1200" dirty="0"/>
              <a:t>elke vorm van ongewenst verbaal, non-verbaal of lichamelijk gedrag met een seksuele connotatie dat als doel of gevolg heeft dat de waardigheid van een persoon wordt aangetast of een bedreigende, vijandige, beledigende, vernederende of kwetsende omgeving wordt gecreëerd (bv. voyeurisme, kinderlokken (“</a:t>
            </a:r>
            <a:r>
              <a:rPr lang="nl-BE" sz="1200" dirty="0" err="1"/>
              <a:t>grooming</a:t>
            </a:r>
            <a:r>
              <a:rPr lang="nl-BE" sz="1200" dirty="0"/>
              <a:t>”), aanranding van de eerbaarheid, kinderpornografie, verkrachting, exploitatie van prostitutie en </a:t>
            </a:r>
            <a:r>
              <a:rPr lang="nl-BE" sz="1200" dirty="0" err="1"/>
              <a:t>pooierschap</a:t>
            </a:r>
            <a:r>
              <a:rPr lang="nl-BE" sz="1200" dirty="0"/>
              <a:t>, etc.). </a:t>
            </a:r>
          </a:p>
          <a:p>
            <a:pPr marL="171450" indent="-171450">
              <a:buFont typeface="Wingdings" panose="05000000000000000000" pitchFamily="2" charset="2"/>
              <a:buChar char="à"/>
            </a:pPr>
            <a:r>
              <a:rPr lang="nl-BE" sz="1200" dirty="0"/>
              <a:t>Geweld : Hieronder wordt verstaan elke feitelijkheid die losstaat van de specifieke aard of eigenschappen van de betreffende sporttak of sportcompetitie, waarbij een persoon psychisch of fysiek wordt bedreigd of aangevallen. Gedrag dat vermeld staat in de spelregels van de sport valt niet onder de notie geweld en dus ook niet onder de notie Grensoverschrijdend Gedrag in de zin van dit reglement.</a:t>
            </a:r>
          </a:p>
          <a:p>
            <a:pPr marL="171450" indent="-171450">
              <a:buFont typeface="Wingdings" panose="05000000000000000000" pitchFamily="2" charset="2"/>
              <a:buChar char="à"/>
            </a:pPr>
            <a:r>
              <a:rPr lang="nl-BE" sz="1200" dirty="0"/>
              <a:t>Pesterijen : dit kunnen verschillende vormen zijn.</a:t>
            </a:r>
          </a:p>
          <a:p>
            <a:pPr marL="0" indent="0">
              <a:buFont typeface="Wingdings" panose="05000000000000000000" pitchFamily="2" charset="2"/>
              <a:buNone/>
            </a:pPr>
            <a:endParaRPr lang="nl-BE" sz="1200" dirty="0"/>
          </a:p>
          <a:p>
            <a:pPr marL="0" indent="0">
              <a:buFont typeface="Wingdings" panose="05000000000000000000" pitchFamily="2" charset="2"/>
              <a:buNone/>
            </a:pPr>
            <a:r>
              <a:rPr lang="nl-BE" sz="1200" dirty="0"/>
              <a:t>Reglement en gedragscodes hebben betrekking op grensoverschrijdend gedrag </a:t>
            </a:r>
            <a:r>
              <a:rPr lang="nl-BE" sz="1200" b="1" dirty="0"/>
              <a:t>binnen de context </a:t>
            </a:r>
            <a:r>
              <a:rPr lang="nl-BE" sz="1200" dirty="0"/>
              <a:t>van VHV  of de club, ongeacht of dit binnen of buiten de sportaccommodatie of - infrastructuur werd gepleegd. Grensoverschrijdend Gedrag gepleegd </a:t>
            </a:r>
            <a:r>
              <a:rPr lang="nl-BE" sz="1200" b="1" dirty="0"/>
              <a:t>buiten de sportorganisatie kan tuchtrechtelijk gesanctioneerd </a:t>
            </a:r>
            <a:r>
              <a:rPr lang="nl-BE" sz="1200" dirty="0"/>
              <a:t>worden wanneer er een verband bestaat met de activiteiten die binnen de sportorganisatie worden uitgeoefend. </a:t>
            </a:r>
          </a:p>
          <a:p>
            <a:pPr marL="0" indent="0">
              <a:buFont typeface="Wingdings" panose="05000000000000000000" pitchFamily="2" charset="2"/>
              <a:buNone/>
            </a:pPr>
            <a:endParaRPr lang="nl-BE" sz="1200" dirty="0"/>
          </a:p>
          <a:p>
            <a:pPr marL="171450" indent="-171450">
              <a:buFont typeface="Wingdings" panose="05000000000000000000" pitchFamily="2" charset="2"/>
              <a:buChar char="à"/>
            </a:pPr>
            <a:endParaRPr lang="nl-BE" dirty="0"/>
          </a:p>
          <a:p>
            <a:pPr marL="171450" indent="-171450">
              <a:buFont typeface="Wingdings" panose="05000000000000000000" pitchFamily="2" charset="2"/>
              <a:buChar char="à"/>
            </a:pPr>
            <a:endParaRPr lang="nl-BE" dirty="0">
              <a:sym typeface="Wingdings" panose="05000000000000000000" pitchFamily="2" charset="2"/>
            </a:endParaRPr>
          </a:p>
          <a:p>
            <a:pPr marL="171450" indent="-171450">
              <a:buFont typeface="Wingdings" panose="05000000000000000000" pitchFamily="2" charset="2"/>
              <a:buChar char="à"/>
            </a:pPr>
            <a:endParaRPr lang="nl-BE" dirty="0"/>
          </a:p>
          <a:p>
            <a:endParaRPr lang="nl-BE" dirty="0"/>
          </a:p>
        </p:txBody>
      </p:sp>
      <p:sp>
        <p:nvSpPr>
          <p:cNvPr id="4" name="Tijdelijke aanduiding voor dianummer 3"/>
          <p:cNvSpPr>
            <a:spLocks noGrp="1"/>
          </p:cNvSpPr>
          <p:nvPr>
            <p:ph type="sldNum" sz="quarter" idx="5"/>
          </p:nvPr>
        </p:nvSpPr>
        <p:spPr/>
        <p:txBody>
          <a:bodyPr/>
          <a:lstStyle/>
          <a:p>
            <a:fld id="{EFB8816E-4E2B-4053-A43F-04167110786A}" type="slidenum">
              <a:rPr lang="nl-BE" smtClean="0"/>
              <a:t>9</a:t>
            </a:fld>
            <a:endParaRPr lang="nl-BE"/>
          </a:p>
        </p:txBody>
      </p:sp>
    </p:spTree>
    <p:extLst>
      <p:ext uri="{BB962C8B-B14F-4D97-AF65-F5344CB8AC3E}">
        <p14:creationId xmlns:p14="http://schemas.microsoft.com/office/powerpoint/2010/main" val="3427879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4" name="Date Placeholder 3"/>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5" name="Footer Placeholder 4"/>
          <p:cNvSpPr>
            <a:spLocks noGrp="1"/>
          </p:cNvSpPr>
          <p:nvPr>
            <p:ph type="ftr" sz="quarter" idx="11"/>
          </p:nvPr>
        </p:nvSpPr>
        <p:spPr/>
        <p:txBody>
          <a:bodyPr/>
          <a:lstStyle/>
          <a:p>
            <a:endParaRPr lang="nl-BE" dirty="0"/>
          </a:p>
        </p:txBody>
      </p:sp>
      <p:sp>
        <p:nvSpPr>
          <p:cNvPr id="6" name="Slide Number Placeholder 5"/>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48855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5" name="Footer Placeholder 4"/>
          <p:cNvSpPr>
            <a:spLocks noGrp="1"/>
          </p:cNvSpPr>
          <p:nvPr>
            <p:ph type="ftr" sz="quarter" idx="11"/>
          </p:nvPr>
        </p:nvSpPr>
        <p:spPr/>
        <p:txBody>
          <a:bodyPr/>
          <a:lstStyle/>
          <a:p>
            <a:endParaRPr lang="nl-BE" dirty="0"/>
          </a:p>
        </p:txBody>
      </p:sp>
      <p:sp>
        <p:nvSpPr>
          <p:cNvPr id="6" name="Slide Number Placeholder 5"/>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312629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5" name="Footer Placeholder 4"/>
          <p:cNvSpPr>
            <a:spLocks noGrp="1"/>
          </p:cNvSpPr>
          <p:nvPr>
            <p:ph type="ftr" sz="quarter" idx="11"/>
          </p:nvPr>
        </p:nvSpPr>
        <p:spPr/>
        <p:txBody>
          <a:bodyPr/>
          <a:lstStyle/>
          <a:p>
            <a:endParaRPr lang="nl-BE" dirty="0"/>
          </a:p>
        </p:txBody>
      </p:sp>
      <p:sp>
        <p:nvSpPr>
          <p:cNvPr id="6" name="Slide Number Placeholder 5"/>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315698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5" name="Footer Placeholder 4"/>
          <p:cNvSpPr>
            <a:spLocks noGrp="1"/>
          </p:cNvSpPr>
          <p:nvPr>
            <p:ph type="ftr" sz="quarter" idx="11"/>
          </p:nvPr>
        </p:nvSpPr>
        <p:spPr/>
        <p:txBody>
          <a:bodyPr/>
          <a:lstStyle/>
          <a:p>
            <a:endParaRPr lang="nl-BE" dirty="0"/>
          </a:p>
        </p:txBody>
      </p:sp>
      <p:sp>
        <p:nvSpPr>
          <p:cNvPr id="6" name="Slide Number Placeholder 5"/>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467256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5" name="Footer Placeholder 4"/>
          <p:cNvSpPr>
            <a:spLocks noGrp="1"/>
          </p:cNvSpPr>
          <p:nvPr>
            <p:ph type="ftr" sz="quarter" idx="11"/>
          </p:nvPr>
        </p:nvSpPr>
        <p:spPr/>
        <p:txBody>
          <a:bodyPr/>
          <a:lstStyle/>
          <a:p>
            <a:endParaRPr lang="nl-BE" dirty="0"/>
          </a:p>
        </p:txBody>
      </p:sp>
      <p:sp>
        <p:nvSpPr>
          <p:cNvPr id="6" name="Slide Number Placeholder 5"/>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228111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6" name="Footer Placeholder 5"/>
          <p:cNvSpPr>
            <a:spLocks noGrp="1"/>
          </p:cNvSpPr>
          <p:nvPr>
            <p:ph type="ftr" sz="quarter" idx="11"/>
          </p:nvPr>
        </p:nvSpPr>
        <p:spPr/>
        <p:txBody>
          <a:bodyPr/>
          <a:lstStyle/>
          <a:p>
            <a:endParaRPr lang="nl-BE" dirty="0"/>
          </a:p>
        </p:txBody>
      </p:sp>
      <p:sp>
        <p:nvSpPr>
          <p:cNvPr id="7" name="Slide Number Placeholder 6"/>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1851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8" name="Footer Placeholder 7"/>
          <p:cNvSpPr>
            <a:spLocks noGrp="1"/>
          </p:cNvSpPr>
          <p:nvPr>
            <p:ph type="ftr" sz="quarter" idx="11"/>
          </p:nvPr>
        </p:nvSpPr>
        <p:spPr/>
        <p:txBody>
          <a:bodyPr/>
          <a:lstStyle/>
          <a:p>
            <a:endParaRPr lang="nl-BE" dirty="0"/>
          </a:p>
        </p:txBody>
      </p:sp>
      <p:sp>
        <p:nvSpPr>
          <p:cNvPr id="9" name="Slide Number Placeholder 8"/>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261598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4" name="Footer Placeholder 3"/>
          <p:cNvSpPr>
            <a:spLocks noGrp="1"/>
          </p:cNvSpPr>
          <p:nvPr>
            <p:ph type="ftr" sz="quarter" idx="11"/>
          </p:nvPr>
        </p:nvSpPr>
        <p:spPr/>
        <p:txBody>
          <a:bodyPr/>
          <a:lstStyle/>
          <a:p>
            <a:endParaRPr lang="nl-BE" dirty="0"/>
          </a:p>
        </p:txBody>
      </p:sp>
      <p:sp>
        <p:nvSpPr>
          <p:cNvPr id="5" name="Slide Number Placeholder 4"/>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80908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3" name="Footer Placeholder 2"/>
          <p:cNvSpPr>
            <a:spLocks noGrp="1"/>
          </p:cNvSpPr>
          <p:nvPr>
            <p:ph type="ftr" sz="quarter" idx="11"/>
          </p:nvPr>
        </p:nvSpPr>
        <p:spPr/>
        <p:txBody>
          <a:bodyPr/>
          <a:lstStyle/>
          <a:p>
            <a:endParaRPr lang="nl-BE" dirty="0"/>
          </a:p>
        </p:txBody>
      </p:sp>
      <p:sp>
        <p:nvSpPr>
          <p:cNvPr id="4" name="Slide Number Placeholder 3"/>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292182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6" name="Footer Placeholder 5"/>
          <p:cNvSpPr>
            <a:spLocks noGrp="1"/>
          </p:cNvSpPr>
          <p:nvPr>
            <p:ph type="ftr" sz="quarter" idx="11"/>
          </p:nvPr>
        </p:nvSpPr>
        <p:spPr/>
        <p:txBody>
          <a:bodyPr/>
          <a:lstStyle/>
          <a:p>
            <a:endParaRPr lang="nl-BE" dirty="0"/>
          </a:p>
        </p:txBody>
      </p:sp>
      <p:sp>
        <p:nvSpPr>
          <p:cNvPr id="7" name="Slide Number Placeholder 6"/>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152642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698DF49-B6CF-4EF0-86E3-D25648E92D64}" type="datetimeFigureOut">
              <a:rPr lang="nl-BE" smtClean="0"/>
              <a:t>14/06/2024</a:t>
            </a:fld>
            <a:endParaRPr lang="nl-BE" dirty="0"/>
          </a:p>
        </p:txBody>
      </p:sp>
      <p:sp>
        <p:nvSpPr>
          <p:cNvPr id="6" name="Footer Placeholder 5"/>
          <p:cNvSpPr>
            <a:spLocks noGrp="1"/>
          </p:cNvSpPr>
          <p:nvPr>
            <p:ph type="ftr" sz="quarter" idx="11"/>
          </p:nvPr>
        </p:nvSpPr>
        <p:spPr/>
        <p:txBody>
          <a:bodyPr/>
          <a:lstStyle/>
          <a:p>
            <a:endParaRPr lang="nl-BE" dirty="0"/>
          </a:p>
        </p:txBody>
      </p:sp>
      <p:sp>
        <p:nvSpPr>
          <p:cNvPr id="7" name="Slide Number Placeholder 6"/>
          <p:cNvSpPr>
            <a:spLocks noGrp="1"/>
          </p:cNvSpPr>
          <p:nvPr>
            <p:ph type="sldNum" sz="quarter" idx="12"/>
          </p:nvPr>
        </p:nvSpPr>
        <p:spPr/>
        <p:txBody>
          <a:bodyPr/>
          <a:lstStyle/>
          <a:p>
            <a:fld id="{960B4CFA-4DB4-43DB-B516-DFF76F947536}" type="slidenum">
              <a:rPr lang="nl-BE" smtClean="0"/>
              <a:t>‹nr.›</a:t>
            </a:fld>
            <a:endParaRPr lang="nl-BE" dirty="0"/>
          </a:p>
        </p:txBody>
      </p:sp>
    </p:spTree>
    <p:extLst>
      <p:ext uri="{BB962C8B-B14F-4D97-AF65-F5344CB8AC3E}">
        <p14:creationId xmlns:p14="http://schemas.microsoft.com/office/powerpoint/2010/main" val="346505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8DF49-B6CF-4EF0-86E3-D25648E92D64}" type="datetimeFigureOut">
              <a:rPr lang="nl-BE" smtClean="0"/>
              <a:t>14/06/2024</a:t>
            </a:fld>
            <a:endParaRPr lang="nl-B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B4CFA-4DB4-43DB-B516-DFF76F947536}" type="slidenum">
              <a:rPr lang="nl-BE" smtClean="0"/>
              <a:t>‹nr.›</a:t>
            </a:fld>
            <a:endParaRPr lang="nl-BE" dirty="0"/>
          </a:p>
        </p:txBody>
      </p:sp>
    </p:spTree>
    <p:extLst>
      <p:ext uri="{BB962C8B-B14F-4D97-AF65-F5344CB8AC3E}">
        <p14:creationId xmlns:p14="http://schemas.microsoft.com/office/powerpoint/2010/main" val="2151193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sportkeuring.b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handbal.be/nl/publicaties/15"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Afbeelding 4" descr="Afbeelding met teken, shirt&#10;&#10;Automatisch gegenereerde beschrijving">
            <a:extLst>
              <a:ext uri="{FF2B5EF4-FFF2-40B4-BE49-F238E27FC236}">
                <a16:creationId xmlns:a16="http://schemas.microsoft.com/office/drawing/2014/main" id="{B087FE9C-AE0B-4E0C-9299-94340EE0B835}"/>
              </a:ext>
            </a:extLst>
          </p:cNvPr>
          <p:cNvPicPr>
            <a:picLocks noChangeAspect="1"/>
          </p:cNvPicPr>
          <p:nvPr/>
        </p:nvPicPr>
        <p:blipFill rotWithShape="1">
          <a:blip r:embed="rId3">
            <a:extLst>
              <a:ext uri="{28A0092B-C50C-407E-A947-70E740481C1C}">
                <a14:useLocalDpi xmlns:a14="http://schemas.microsoft.com/office/drawing/2010/main" val="0"/>
              </a:ext>
            </a:extLst>
          </a:blip>
          <a:srcRect b="1338"/>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
        <p:nvSpPr>
          <p:cNvPr id="6" name="Titel 1">
            <a:extLst>
              <a:ext uri="{FF2B5EF4-FFF2-40B4-BE49-F238E27FC236}">
                <a16:creationId xmlns:a16="http://schemas.microsoft.com/office/drawing/2014/main" id="{69159FFB-4E78-18AC-2081-F5D966D2E869}"/>
              </a:ext>
            </a:extLst>
          </p:cNvPr>
          <p:cNvSpPr txBox="1">
            <a:spLocks/>
          </p:cNvSpPr>
          <p:nvPr/>
        </p:nvSpPr>
        <p:spPr>
          <a:xfrm>
            <a:off x="559013" y="1512711"/>
            <a:ext cx="5536987" cy="5152784"/>
          </a:xfrm>
          <a:prstGeom prst="rect">
            <a:avLst/>
          </a:prstGeom>
        </p:spPr>
        <p:txBody>
          <a:bodyPr vert="horz" lIns="91440" tIns="45720" rIns="91440" bIns="45720" rtlCol="0" anchor="t">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err="1">
                <a:latin typeface="Trebuchet MS" panose="020B0603020202020204" pitchFamily="34" charset="0"/>
              </a:rPr>
              <a:t>Handball</a:t>
            </a:r>
            <a:r>
              <a:rPr lang="nl-BE" sz="4000" b="1" dirty="0">
                <a:latin typeface="Trebuchet MS" panose="020B0603020202020204" pitchFamily="34" charset="0"/>
              </a:rPr>
              <a:t> in </a:t>
            </a:r>
            <a:r>
              <a:rPr lang="nl-BE" sz="4000" b="1" dirty="0" err="1">
                <a:latin typeface="Trebuchet MS" panose="020B0603020202020204" pitchFamily="34" charset="0"/>
              </a:rPr>
              <a:t>progress</a:t>
            </a:r>
            <a:endParaRPr lang="nl-BE" sz="4000" b="1" dirty="0">
              <a:latin typeface="Trebuchet MS" panose="020B0603020202020204" pitchFamily="34" charset="0"/>
            </a:endParaRPr>
          </a:p>
          <a:p>
            <a:pPr algn="l"/>
            <a:endParaRPr lang="nl-BE" sz="4000" b="1" dirty="0">
              <a:latin typeface="Trebuchet MS" panose="020B0603020202020204" pitchFamily="34" charset="0"/>
            </a:endParaRPr>
          </a:p>
          <a:p>
            <a:pPr algn="l"/>
            <a:r>
              <a:rPr lang="nl-BE" sz="4000" b="1" dirty="0">
                <a:latin typeface="Trebuchet MS" panose="020B0603020202020204" pitchFamily="34" charset="0"/>
              </a:rPr>
              <a:t>Infomoment voor ouders</a:t>
            </a:r>
          </a:p>
          <a:p>
            <a:pPr algn="l"/>
            <a:endParaRPr lang="nl-BE" sz="4800" b="1" dirty="0">
              <a:latin typeface="Trebuchet MS" panose="020B0603020202020204" pitchFamily="34" charset="0"/>
            </a:endParaRPr>
          </a:p>
          <a:p>
            <a:pPr algn="l"/>
            <a:endParaRPr lang="nl-BE" sz="4800" b="1" dirty="0">
              <a:latin typeface="Trebuchet MS" panose="020B0603020202020204" pitchFamily="34" charset="0"/>
            </a:endParaRPr>
          </a:p>
          <a:p>
            <a:pPr algn="l"/>
            <a:br>
              <a:rPr lang="nl-BE" sz="4800" b="1" dirty="0">
                <a:latin typeface="Trebuchet MS" panose="020B0603020202020204" pitchFamily="34" charset="0"/>
              </a:rPr>
            </a:br>
            <a:r>
              <a:rPr lang="nl-BE" sz="2900" b="1" dirty="0">
                <a:latin typeface="Trebuchet MS" panose="020B0603020202020204" pitchFamily="34" charset="0"/>
              </a:rPr>
              <a:t>12-6-2024</a:t>
            </a:r>
            <a:br>
              <a:rPr lang="nl-BE" sz="2900" b="1" dirty="0">
                <a:latin typeface="Trebuchet MS" panose="020B0603020202020204" pitchFamily="34" charset="0"/>
              </a:rPr>
            </a:br>
            <a:br>
              <a:rPr lang="nl-BE" sz="2900" b="1" dirty="0">
                <a:latin typeface="Trebuchet MS" panose="020B0603020202020204" pitchFamily="34" charset="0"/>
              </a:rPr>
            </a:br>
            <a:r>
              <a:rPr lang="nl-BE" sz="2900" b="1" dirty="0">
                <a:latin typeface="Trebuchet MS" panose="020B0603020202020204" pitchFamily="34" charset="0"/>
              </a:rPr>
              <a:t>VHV Handbal Symposium</a:t>
            </a:r>
            <a:br>
              <a:rPr lang="nl-BE" sz="2900" b="1" dirty="0">
                <a:latin typeface="Trebuchet MS" panose="020B0603020202020204" pitchFamily="34" charset="0"/>
              </a:rPr>
            </a:br>
            <a:endParaRPr lang="nl-BE" sz="2900" b="1" dirty="0">
              <a:latin typeface="Trebuchet MS" panose="020B0603020202020204" pitchFamily="34" charset="0"/>
            </a:endParaRPr>
          </a:p>
        </p:txBody>
      </p:sp>
    </p:spTree>
    <p:extLst>
      <p:ext uri="{BB962C8B-B14F-4D97-AF65-F5344CB8AC3E}">
        <p14:creationId xmlns:p14="http://schemas.microsoft.com/office/powerpoint/2010/main" val="147298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C79AD-B75C-4174-AED7-5EC54F17C793}"/>
              </a:ext>
            </a:extLst>
          </p:cNvPr>
          <p:cNvSpPr>
            <a:spLocks noGrp="1"/>
          </p:cNvSpPr>
          <p:nvPr>
            <p:ph type="ctrTitle"/>
          </p:nvPr>
        </p:nvSpPr>
        <p:spPr>
          <a:xfrm>
            <a:off x="955829" y="924337"/>
            <a:ext cx="9144000" cy="857357"/>
          </a:xfrm>
        </p:spPr>
        <p:txBody>
          <a:bodyPr>
            <a:noAutofit/>
          </a:bodyPr>
          <a:lstStyle/>
          <a:p>
            <a:pPr algn="l"/>
            <a:r>
              <a:rPr lang="nl-BE" sz="3800" b="1" dirty="0">
                <a:solidFill>
                  <a:srgbClr val="7030A0"/>
                </a:solidFill>
              </a:rPr>
              <a:t>Tuchtreglement</a:t>
            </a:r>
            <a:br>
              <a:rPr lang="nl-BE" sz="3800" b="1" dirty="0">
                <a:solidFill>
                  <a:srgbClr val="92D050"/>
                </a:solidFill>
              </a:rPr>
            </a:br>
            <a:r>
              <a:rPr lang="nl-BE" sz="3800" b="1" dirty="0">
                <a:solidFill>
                  <a:srgbClr val="7030A0"/>
                </a:solidFill>
              </a:rPr>
              <a:t>Grensoverschrijdend</a:t>
            </a:r>
            <a:r>
              <a:rPr lang="nl-BE" sz="3800" b="1" dirty="0">
                <a:solidFill>
                  <a:srgbClr val="92D050"/>
                </a:solidFill>
              </a:rPr>
              <a:t> </a:t>
            </a:r>
            <a:r>
              <a:rPr lang="nl-BE" sz="3800" b="1" dirty="0">
                <a:solidFill>
                  <a:srgbClr val="7030A0"/>
                </a:solidFill>
              </a:rPr>
              <a:t>gedrag</a:t>
            </a:r>
            <a:r>
              <a:rPr lang="nl-BE" sz="3800" b="1" dirty="0">
                <a:solidFill>
                  <a:srgbClr val="92D050"/>
                </a:solidFill>
              </a:rPr>
              <a:t> </a:t>
            </a:r>
            <a:r>
              <a:rPr lang="nl-BE" sz="3800" b="1" dirty="0">
                <a:solidFill>
                  <a:srgbClr val="7030A0"/>
                </a:solidFill>
              </a:rPr>
              <a:t>(GG)</a:t>
            </a:r>
          </a:p>
        </p:txBody>
      </p:sp>
      <p:sp>
        <p:nvSpPr>
          <p:cNvPr id="3" name="Ondertitel 2">
            <a:extLst>
              <a:ext uri="{FF2B5EF4-FFF2-40B4-BE49-F238E27FC236}">
                <a16:creationId xmlns:a16="http://schemas.microsoft.com/office/drawing/2014/main" id="{A5582BA7-94DD-43A3-AEBA-CABC6D88E9DB}"/>
              </a:ext>
            </a:extLst>
          </p:cNvPr>
          <p:cNvSpPr>
            <a:spLocks noGrp="1"/>
          </p:cNvSpPr>
          <p:nvPr>
            <p:ph type="subTitle" idx="1"/>
          </p:nvPr>
        </p:nvSpPr>
        <p:spPr>
          <a:xfrm>
            <a:off x="955828" y="2065830"/>
            <a:ext cx="11036196" cy="4387191"/>
          </a:xfrm>
        </p:spPr>
        <p:txBody>
          <a:bodyPr>
            <a:normAutofit/>
          </a:bodyPr>
          <a:lstStyle/>
          <a:p>
            <a:pPr algn="l"/>
            <a:r>
              <a:rPr lang="nl-BE" sz="2800" dirty="0">
                <a:solidFill>
                  <a:srgbClr val="00B0F0"/>
                </a:solidFill>
                <a:sym typeface="Wingdings" panose="05000000000000000000" pitchFamily="2" charset="2"/>
              </a:rPr>
              <a:t>Gedragscodes</a:t>
            </a:r>
          </a:p>
          <a:p>
            <a:pPr algn="l"/>
            <a:endParaRPr lang="nl-BE" sz="1800" dirty="0">
              <a:sym typeface="Wingdings" panose="05000000000000000000" pitchFamily="2" charset="2"/>
            </a:endParaRPr>
          </a:p>
          <a:p>
            <a:pPr marL="342900" indent="-342900" algn="l">
              <a:buFont typeface="Arial" panose="020B0604020202020204" pitchFamily="34" charset="0"/>
              <a:buChar char="•"/>
            </a:pPr>
            <a:r>
              <a:rPr lang="nl-BE" sz="2000" dirty="0"/>
              <a:t>Bespreken met de spelers op hun niveau</a:t>
            </a:r>
          </a:p>
          <a:p>
            <a:pPr marL="342900" indent="-342900" algn="l">
              <a:buFont typeface="Arial" panose="020B0604020202020204" pitchFamily="34" charset="0"/>
              <a:buChar char="•"/>
            </a:pPr>
            <a:endParaRPr lang="nl-BE" sz="2000" dirty="0"/>
          </a:p>
          <a:p>
            <a:pPr marL="800100" lvl="1" indent="-342900" algn="l">
              <a:buFont typeface="Arial" panose="020B0604020202020204" pitchFamily="34" charset="0"/>
              <a:buChar char="•"/>
            </a:pPr>
            <a:r>
              <a:rPr lang="nl-BE" dirty="0"/>
              <a:t>Respect en fairplay : w</a:t>
            </a:r>
            <a:r>
              <a:rPr lang="nl-BE" sz="2000" dirty="0">
                <a:sym typeface="Wingdings" panose="05000000000000000000" pitchFamily="2" charset="2"/>
              </a:rPr>
              <a:t>at houdt respect in?</a:t>
            </a:r>
          </a:p>
          <a:p>
            <a:pPr marL="800100" lvl="1" indent="-342900" algn="l">
              <a:buFont typeface="Arial" panose="020B0604020202020204" pitchFamily="34" charset="0"/>
              <a:buChar char="•"/>
            </a:pPr>
            <a:r>
              <a:rPr lang="nl-BE" dirty="0"/>
              <a:t>Pesten wordt niet getolereerd</a:t>
            </a:r>
          </a:p>
          <a:p>
            <a:pPr marL="800100" lvl="1" indent="-342900" algn="l">
              <a:buFont typeface="Arial" panose="020B0604020202020204" pitchFamily="34" charset="0"/>
              <a:buChar char="•"/>
            </a:pPr>
            <a:r>
              <a:rPr lang="nl-BE" dirty="0"/>
              <a:t>Durven melden als je getuige bent van eender welk GG aan een volwassene die je vertrouwt</a:t>
            </a:r>
            <a:endParaRPr lang="nl-BE" dirty="0">
              <a:sym typeface="Wingdings" panose="05000000000000000000" pitchFamily="2" charset="2"/>
            </a:endParaRPr>
          </a:p>
          <a:p>
            <a:pPr marL="800100" lvl="1" indent="-342900" algn="l">
              <a:buFont typeface="Arial" panose="020B0604020202020204" pitchFamily="34" charset="0"/>
              <a:buChar char="•"/>
            </a:pPr>
            <a:r>
              <a:rPr lang="nl-BE" dirty="0"/>
              <a:t>Geen volwassenen of extern persoon in de kleedkamer op moment van omkleden en douchen</a:t>
            </a:r>
          </a:p>
          <a:p>
            <a:pPr marL="800100" lvl="1" indent="-342900" algn="l">
              <a:buFont typeface="Arial" panose="020B0604020202020204" pitchFamily="34" charset="0"/>
              <a:buChar char="•"/>
            </a:pPr>
            <a:r>
              <a:rPr lang="nl-BE" dirty="0"/>
              <a:t>Geen GSM gebruik tijdens de training (enkel trainer met toestemming)</a:t>
            </a:r>
          </a:p>
          <a:p>
            <a:pPr marL="800100" lvl="1" indent="-342900" algn="l">
              <a:buFont typeface="Arial" panose="020B0604020202020204" pitchFamily="34" charset="0"/>
              <a:buChar char="•"/>
            </a:pPr>
            <a:r>
              <a:rPr lang="nl-BE" dirty="0"/>
              <a:t>Geen </a:t>
            </a:r>
            <a:r>
              <a:rPr lang="nl-BE" dirty="0" err="1"/>
              <a:t>GSM’s</a:t>
            </a:r>
            <a:r>
              <a:rPr lang="nl-BE" dirty="0"/>
              <a:t> in de kleedkamer</a:t>
            </a:r>
          </a:p>
          <a:p>
            <a:pPr marL="800100" lvl="1" indent="-342900" algn="l">
              <a:buFont typeface="Arial" panose="020B0604020202020204" pitchFamily="34" charset="0"/>
              <a:buChar char="•"/>
            </a:pPr>
            <a:r>
              <a:rPr lang="nl-BE" dirty="0"/>
              <a:t>…</a:t>
            </a:r>
          </a:p>
        </p:txBody>
      </p:sp>
    </p:spTree>
    <p:extLst>
      <p:ext uri="{BB962C8B-B14F-4D97-AF65-F5344CB8AC3E}">
        <p14:creationId xmlns:p14="http://schemas.microsoft.com/office/powerpoint/2010/main" val="2851256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club</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338699"/>
            <a:ext cx="9885957" cy="3948132"/>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Wat mag men verwachten van de club?</a:t>
            </a:r>
          </a:p>
          <a:p>
            <a:pPr lvl="0">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a:t>
            </a:r>
            <a:r>
              <a:rPr lang="nl-NL" sz="2800" kern="100" dirty="0">
                <a:latin typeface="Calibri" panose="020F0502020204030204" pitchFamily="34" charset="0"/>
                <a:ea typeface="Calibri" panose="020F0502020204030204" pitchFamily="34" charset="0"/>
                <a:cs typeface="Times New Roman" panose="02020603050405020304" pitchFamily="18" charset="0"/>
              </a:rPr>
              <a:t>Organiseren van opleiding voor de leden</a:t>
            </a: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Organiseren van extra sportieve events</a:t>
            </a: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Zoeken naar financiële middelen</a:t>
            </a: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Club op administratief vlak draaiende te houden….</a:t>
            </a: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Uitwerken van structuur en beleid</a:t>
            </a:r>
          </a:p>
          <a:p>
            <a:pPr lvl="0">
              <a:lnSpc>
                <a:spcPct val="107000"/>
              </a:lnSpc>
            </a:pP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481764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Lidgelden</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5073568"/>
          </a:xfrm>
          <a:prstGeom prst="rect">
            <a:avLst/>
          </a:prstGeom>
          <a:noFill/>
        </p:spPr>
        <p:txBody>
          <a:bodyPr wrap="square" rtlCol="0">
            <a:spAutoFit/>
          </a:bodyPr>
          <a:lstStyle/>
          <a:p>
            <a:pPr marL="34290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Hoeveel bedraagt het?</a:t>
            </a:r>
            <a:endParaRPr lang="nl-BE"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zit hier allemaal in?</a:t>
            </a:r>
          </a:p>
          <a:p>
            <a:pPr marL="800100" lvl="1"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Verzekering</a:t>
            </a:r>
          </a:p>
          <a:p>
            <a:pPr marL="800100" lvl="1"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Kosten aan de federatie</a:t>
            </a:r>
          </a:p>
          <a:p>
            <a:pPr marL="800100" lvl="1"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Kosten aan trainers, zaal, kledij….</a:t>
            </a:r>
          </a:p>
          <a:p>
            <a:pPr marL="800100" lvl="1"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Extra sportieve</a:t>
            </a:r>
          </a:p>
          <a:p>
            <a:pPr marL="800100" lvl="1"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a:t>
            </a:r>
            <a:endParaRPr lang="nl-BE"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nl-BE" sz="2800" dirty="0">
              <a:solidFill>
                <a:srgbClr val="FFC000"/>
              </a:solidFill>
            </a:endParaRPr>
          </a:p>
          <a:p>
            <a:endParaRPr lang="nl-BE" sz="2800" b="1" dirty="0">
              <a:solidFill>
                <a:srgbClr val="FFC000"/>
              </a:solidFill>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399602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Toelichting </a:t>
            </a:r>
            <a:r>
              <a:rPr lang="nl-BE" sz="4000" b="1" dirty="0" err="1">
                <a:solidFill>
                  <a:schemeClr val="accent6"/>
                </a:solidFill>
                <a:latin typeface="Trebuchet MS" panose="020B0603020202020204" pitchFamily="34" charset="0"/>
              </a:rPr>
              <a:t>ivm</a:t>
            </a:r>
            <a:r>
              <a:rPr lang="nl-BE" sz="4000" b="1" dirty="0">
                <a:solidFill>
                  <a:schemeClr val="accent6"/>
                </a:solidFill>
                <a:latin typeface="Trebuchet MS" panose="020B0603020202020204" pitchFamily="34" charset="0"/>
              </a:rPr>
              <a:t> verzekering</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2176750"/>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te doen bij een ongeval?</a:t>
            </a: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Waar vindt men verzekeringsdocumenten?</a:t>
            </a:r>
          </a:p>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Welk is de verdere procedure?</a:t>
            </a:r>
            <a:endParaRPr lang="nl-BE" sz="2800" b="1" kern="100" dirty="0">
              <a:solidFill>
                <a:srgbClr val="FFC000"/>
              </a:solidFill>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BE" sz="3200" kern="100" dirty="0">
                <a:latin typeface="Calibri" panose="020F0502020204030204" pitchFamily="34" charset="0"/>
                <a:cs typeface="Times New Roman" panose="02020603050405020304" pitchFamily="18" charset="0"/>
              </a:rPr>
              <a:t>Wat met gekwetste spelers tijdens de trainingen?</a:t>
            </a:r>
            <a:endParaRPr lang="nl-NL" sz="3200" kern="100" dirty="0">
              <a:latin typeface="Calibri" panose="020F0502020204030204" pitchFamily="34" charset="0"/>
              <a:cs typeface="Times New Roman" panose="02020603050405020304" pitchFamily="18" charset="0"/>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16290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Het team</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5732082"/>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Wie is/zijn de trainer(s)?</a:t>
            </a:r>
          </a:p>
          <a:p>
            <a:pPr marL="800100" lvl="1" indent="-342900">
              <a:lnSpc>
                <a:spcPct val="107000"/>
              </a:lnSpc>
              <a:buFont typeface="Symbol" panose="05050102010706020507" pitchFamily="18" charset="2"/>
              <a:buChar char=""/>
            </a:pPr>
            <a:r>
              <a:rPr lang="nl-NL" sz="2800" kern="100" dirty="0">
                <a:latin typeface="Calibri" panose="020F0502020204030204" pitchFamily="34" charset="0"/>
                <a:ea typeface="Calibri" panose="020F0502020204030204" pitchFamily="34" charset="0"/>
                <a:cs typeface="Times New Roman" panose="02020603050405020304" pitchFamily="18" charset="0"/>
              </a:rPr>
              <a:t>Naam, gegevens….</a:t>
            </a:r>
            <a:endParaRPr lang="nl-NL"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Wie is de teambegeleider?</a:t>
            </a:r>
          </a:p>
          <a:p>
            <a:pPr marL="800100" lvl="1" indent="-342900">
              <a:lnSpc>
                <a:spcPct val="107000"/>
              </a:lnSpc>
              <a:buFont typeface="Symbol" panose="05050102010706020507" pitchFamily="18" charset="2"/>
              <a:buChar char=""/>
            </a:pPr>
            <a:r>
              <a:rPr lang="nl-NL" sz="2800" kern="100" dirty="0">
                <a:effectLst/>
                <a:latin typeface="Calibri" panose="020F0502020204030204" pitchFamily="34" charset="0"/>
                <a:ea typeface="Calibri" panose="020F0502020204030204" pitchFamily="34" charset="0"/>
                <a:cs typeface="Times New Roman" panose="02020603050405020304" pitchFamily="18" charset="0"/>
              </a:rPr>
              <a:t>Naam, gegevens…</a:t>
            </a:r>
          </a:p>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Waar en wanneer wordt er getraind?</a:t>
            </a:r>
          </a:p>
          <a:p>
            <a:pPr marL="800100" lvl="1" indent="-342900">
              <a:lnSpc>
                <a:spcPct val="107000"/>
              </a:lnSpc>
              <a:buFont typeface="Symbol" panose="05050102010706020507" pitchFamily="18" charset="2"/>
              <a:buChar char=""/>
            </a:pPr>
            <a:r>
              <a:rPr lang="nl-NL" sz="2800" kern="100" dirty="0">
                <a:latin typeface="Calibri" panose="020F0502020204030204" pitchFamily="34" charset="0"/>
                <a:ea typeface="Calibri" panose="020F0502020204030204" pitchFamily="34" charset="0"/>
                <a:cs typeface="Times New Roman" panose="02020603050405020304" pitchFamily="18" charset="0"/>
              </a:rPr>
              <a:t>Dagen, uren, plaats….</a:t>
            </a: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Wie zijn de spelers?</a:t>
            </a:r>
          </a:p>
          <a:p>
            <a:pPr lvl="1">
              <a:lnSpc>
                <a:spcPct val="107000"/>
              </a:lnSpc>
            </a:pPr>
            <a:endParaRPr lang="nl-NL" sz="32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2000" kern="100" dirty="0">
                <a:effectLst/>
                <a:latin typeface="Calibri" panose="020F0502020204030204" pitchFamily="34" charset="0"/>
                <a:ea typeface="Calibri" panose="020F0502020204030204" pitchFamily="34" charset="0"/>
                <a:cs typeface="Times New Roman" panose="02020603050405020304" pitchFamily="18" charset="0"/>
              </a:rPr>
              <a:t>* toestemming gebruik gegevens vragen</a:t>
            </a:r>
          </a:p>
          <a:p>
            <a:pPr marL="514350" indent="-514350">
              <a:buFont typeface="+mj-lt"/>
              <a:buAutoNum type="arabicPeriod"/>
            </a:pPr>
            <a:endParaRPr lang="nl-BE" sz="2800" dirty="0">
              <a:solidFill>
                <a:srgbClr val="FFC000"/>
              </a:solidFill>
            </a:endParaRPr>
          </a:p>
          <a:p>
            <a:endParaRPr lang="nl-BE" sz="2800" b="1" dirty="0">
              <a:solidFill>
                <a:srgbClr val="FFC000"/>
              </a:solidFill>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70119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Kalenders</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2104038"/>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Competitie kalender</a:t>
            </a:r>
          </a:p>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Event kalender</a:t>
            </a: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Andere belangrijke data</a:t>
            </a:r>
            <a:endParaRPr lang="nl-BE" sz="2800" b="1" dirty="0">
              <a:solidFill>
                <a:srgbClr val="FFC000"/>
              </a:solidFill>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313657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spelers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051810" y="1973660"/>
            <a:ext cx="9885957" cy="3957815"/>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mogen we verwachten van de spelers?</a:t>
            </a:r>
          </a:p>
          <a:p>
            <a:pPr lvl="0">
              <a:lnSpc>
                <a:spcPct val="107000"/>
              </a:lnSpc>
            </a:pP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Is er een gedragscode voor de spelers?</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Hoe gedragen in de kleedkamer, op en naast het veld ?</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Hoe gedragen voor en na de wedstrijd ?</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Wat met gsm gebruik	?</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Afspraken i.v.m. trainingen ?</a:t>
            </a: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988043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spelers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4748031"/>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mogen we verwachten van de spelers?</a:t>
            </a:r>
          </a:p>
          <a:p>
            <a:pPr lvl="0">
              <a:lnSpc>
                <a:spcPct val="107000"/>
              </a:lnSpc>
            </a:pPr>
            <a:endParaRPr lang="nl-NL" sz="28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Aandacht voor hun lichaam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Gezondheid</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Doping (oudere jeugdspelers)</a:t>
            </a:r>
          </a:p>
          <a:p>
            <a:pPr lvl="3">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Hygiëne, wat met douchen?</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Kledij</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a:t>
            </a: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197196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spelers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4352923"/>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mogen we verwachten van de spelers?</a:t>
            </a:r>
          </a:p>
          <a:p>
            <a:pPr lvl="0">
              <a:lnSpc>
                <a:spcPct val="107000"/>
              </a:lnSpc>
            </a:pPr>
            <a:endParaRPr lang="nl-NL" sz="28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Aandacht voor hun lichaam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Sportmedisch attest (tussen 14 en 16 jaar bekomen!)</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Sportmedische screening : </a:t>
            </a:r>
            <a:r>
              <a:rPr lang="nl-BE" sz="2800" dirty="0">
                <a:sym typeface="Wingdings" panose="05000000000000000000" pitchFamily="2" charset="2"/>
                <a:hlinkClick r:id="rId3"/>
              </a:rPr>
              <a:t>https://www.sportkeuring.be/</a:t>
            </a:r>
            <a:endParaRPr lang="nl-BE" sz="2800" dirty="0">
              <a:sym typeface="Wingdings" panose="05000000000000000000" pitchFamily="2" charset="2"/>
            </a:endParaRP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Schoeisel </a:t>
            </a:r>
            <a:r>
              <a:rPr lang="nl-NL" sz="2800" kern="1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zie bijscholing podologie 20/06</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nl-NL" sz="2800" kern="100" dirty="0">
                <a:latin typeface="Calibri" panose="020F0502020204030204" pitchFamily="34" charset="0"/>
                <a:ea typeface="Calibri" panose="020F0502020204030204" pitchFamily="34" charset="0"/>
                <a:cs typeface="Times New Roman" panose="02020603050405020304" pitchFamily="18" charset="0"/>
              </a:rPr>
              <a:t>Krachttraining, na screening</a:t>
            </a:r>
            <a:endParaRPr lang="nl-NL" sz="28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385965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7CD34B9F-096D-A096-28D7-E40548E09497}"/>
              </a:ext>
            </a:extLst>
          </p:cNvPr>
          <p:cNvPicPr>
            <a:picLocks noChangeAspect="1"/>
          </p:cNvPicPr>
          <p:nvPr/>
        </p:nvPicPr>
        <p:blipFill>
          <a:blip r:embed="rId3"/>
          <a:stretch>
            <a:fillRect/>
          </a:stretch>
        </p:blipFill>
        <p:spPr>
          <a:xfrm>
            <a:off x="1333832" y="1191325"/>
            <a:ext cx="8342335" cy="4734673"/>
          </a:xfrm>
          <a:prstGeom prst="rect">
            <a:avLst/>
          </a:prstGeom>
        </p:spPr>
      </p:pic>
    </p:spTree>
    <p:extLst>
      <p:ext uri="{BB962C8B-B14F-4D97-AF65-F5344CB8AC3E}">
        <p14:creationId xmlns:p14="http://schemas.microsoft.com/office/powerpoint/2010/main" val="1678268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Inhoud presentatie</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413562604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spelers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4813947"/>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mogen we verwachten van de spelers?</a:t>
            </a:r>
          </a:p>
          <a:p>
            <a:pPr lvl="0">
              <a:lnSpc>
                <a:spcPct val="107000"/>
              </a:lnSpc>
            </a:pPr>
            <a:endParaRPr lang="nl-NL" sz="2800" kern="1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Aanwezigheden trainingen en events: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Waar en wanneer worden de spelers verwacht,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Wat zullen hun taken zijn</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Hulp bij wedstrijden/extra sportieve: Jeugd SR, tafelofficial, vrijwilliger </a:t>
            </a:r>
            <a:r>
              <a:rPr lang="nl-NL" sz="2800" kern="100" dirty="0" err="1">
                <a:latin typeface="Calibri" panose="020F0502020204030204" pitchFamily="34" charset="0"/>
                <a:ea typeface="Calibri" panose="020F0502020204030204" pitchFamily="34" charset="0"/>
                <a:cs typeface="Times New Roman" panose="02020603050405020304" pitchFamily="18" charset="0"/>
              </a:rPr>
              <a:t>enz</a:t>
            </a:r>
            <a:r>
              <a:rPr lang="nl-NL" sz="2800" kern="100" dirty="0">
                <a:latin typeface="Calibri" panose="020F0502020204030204" pitchFamily="34" charset="0"/>
                <a:ea typeface="Calibri" panose="020F0502020204030204" pitchFamily="34" charset="0"/>
                <a:cs typeface="Times New Roman" panose="02020603050405020304" pitchFamily="18" charset="0"/>
              </a:rPr>
              <a:t>…</a:t>
            </a:r>
          </a:p>
          <a:p>
            <a:pPr lvl="1">
              <a:lnSpc>
                <a:spcPct val="107000"/>
              </a:lnSpc>
            </a:pPr>
            <a:endParaRPr lang="nl-NL" sz="28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138210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spelers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4221477"/>
          </a:xfrm>
          <a:prstGeom prst="rect">
            <a:avLst/>
          </a:prstGeom>
          <a:noFill/>
        </p:spPr>
        <p:txBody>
          <a:bodyPr wrap="square" rtlCol="0">
            <a:spAutoFit/>
          </a:bodyPr>
          <a:lstStyle/>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Afmeldingen:</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Hoe?:</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Via App, SMS, mail, telefoon….</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Wanneer?</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Vooraf, ook bij heirkracht</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pPr>
            <a:endParaRPr lang="nl-NL" sz="3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428472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Communicatie kanalen</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540619" y="2438875"/>
            <a:ext cx="9885957" cy="3908762"/>
          </a:xfrm>
          <a:prstGeom prst="rect">
            <a:avLst/>
          </a:prstGeom>
          <a:noFill/>
        </p:spPr>
        <p:txBody>
          <a:bodyPr wrap="square" rtlCol="0">
            <a:spAutoFit/>
          </a:bodyPr>
          <a:lstStyle/>
          <a:p>
            <a:pPr marL="514350" indent="-514350">
              <a:buFont typeface="+mj-lt"/>
              <a:buAutoNum type="arabicPeriod"/>
            </a:pPr>
            <a:r>
              <a:rPr lang="nl-BE" sz="3200" kern="100" dirty="0">
                <a:latin typeface="Calibri" panose="020F0502020204030204" pitchFamily="34" charset="0"/>
                <a:cs typeface="Times New Roman" panose="02020603050405020304" pitchFamily="18" charset="0"/>
              </a:rPr>
              <a:t>Website</a:t>
            </a:r>
          </a:p>
          <a:p>
            <a:pPr lvl="1"/>
            <a:r>
              <a:rPr lang="nl-BE" sz="3200" kern="100" dirty="0">
                <a:latin typeface="Calibri" panose="020F0502020204030204" pitchFamily="34" charset="0"/>
                <a:cs typeface="Times New Roman" panose="02020603050405020304" pitchFamily="18" charset="0"/>
              </a:rPr>
              <a:t>	Club, handballbelgium.be, handbal.be… </a:t>
            </a:r>
          </a:p>
          <a:p>
            <a:pPr marL="514350" indent="-514350">
              <a:buFont typeface="+mj-lt"/>
              <a:buAutoNum type="arabicPeriod"/>
            </a:pPr>
            <a:r>
              <a:rPr lang="nl-BE" sz="3200" kern="100" dirty="0">
                <a:latin typeface="Calibri" panose="020F0502020204030204" pitchFamily="34" charset="0"/>
                <a:cs typeface="Times New Roman" panose="02020603050405020304" pitchFamily="18" charset="0"/>
              </a:rPr>
              <a:t>WhatsApp, face </a:t>
            </a:r>
            <a:r>
              <a:rPr lang="nl-BE" sz="3200" kern="100" dirty="0" err="1">
                <a:latin typeface="Calibri" panose="020F0502020204030204" pitchFamily="34" charset="0"/>
                <a:cs typeface="Times New Roman" panose="02020603050405020304" pitchFamily="18" charset="0"/>
              </a:rPr>
              <a:t>book</a:t>
            </a:r>
            <a:r>
              <a:rPr lang="nl-BE" sz="3200" kern="100" dirty="0">
                <a:latin typeface="Calibri" panose="020F0502020204030204" pitchFamily="34" charset="0"/>
                <a:cs typeface="Times New Roman" panose="02020603050405020304" pitchFamily="18" charset="0"/>
              </a:rPr>
              <a:t> ….</a:t>
            </a:r>
          </a:p>
          <a:p>
            <a:pPr marL="514350" indent="-514350">
              <a:buFont typeface="+mj-lt"/>
              <a:buAutoNum type="arabicPeriod"/>
            </a:pPr>
            <a:r>
              <a:rPr lang="nl-BE" sz="3200" kern="100" dirty="0">
                <a:latin typeface="Calibri" panose="020F0502020204030204" pitchFamily="34" charset="0"/>
                <a:cs typeface="Times New Roman" panose="02020603050405020304" pitchFamily="18" charset="0"/>
              </a:rPr>
              <a:t>Club app</a:t>
            </a:r>
          </a:p>
          <a:p>
            <a:pPr marL="514350" indent="-514350">
              <a:buFont typeface="+mj-lt"/>
              <a:buAutoNum type="arabicPeriod"/>
            </a:pPr>
            <a:r>
              <a:rPr lang="nl-BE" sz="3200" kern="100" dirty="0">
                <a:latin typeface="Calibri" panose="020F0502020204030204" pitchFamily="34" charset="0"/>
                <a:cs typeface="Times New Roman" panose="02020603050405020304" pitchFamily="18" charset="0"/>
              </a:rPr>
              <a:t>Andere</a:t>
            </a:r>
          </a:p>
          <a:p>
            <a:pPr marL="514350" indent="-514350">
              <a:buFont typeface="+mj-lt"/>
              <a:buAutoNum type="arabicPeriod"/>
            </a:pPr>
            <a:r>
              <a:rPr lang="nl-BE" sz="3200" kern="100" dirty="0">
                <a:latin typeface="Calibri" panose="020F0502020204030204" pitchFamily="34" charset="0"/>
                <a:cs typeface="Times New Roman" panose="02020603050405020304" pitchFamily="18" charset="0"/>
              </a:rPr>
              <a:t>Wat dient er gecommuniceerd te worden?</a:t>
            </a:r>
          </a:p>
          <a:p>
            <a:endParaRPr lang="nl-BE" sz="2800" b="1" dirty="0">
              <a:solidFill>
                <a:srgbClr val="FFC000"/>
              </a:solidFill>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76019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ouders</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93731" y="2063971"/>
            <a:ext cx="9885957" cy="3891899"/>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verwachten wij van de ouders?</a:t>
            </a:r>
          </a:p>
          <a:p>
            <a:pPr lvl="1">
              <a:lnSpc>
                <a:spcPct val="107000"/>
              </a:lnSpc>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nl-NL" sz="2800" kern="100" dirty="0">
                <a:effectLst/>
                <a:latin typeface="Calibri" panose="020F0502020204030204" pitchFamily="34" charset="0"/>
                <a:ea typeface="Calibri" panose="020F0502020204030204" pitchFamily="34" charset="0"/>
                <a:cs typeface="Times New Roman" panose="02020603050405020304" pitchFamily="18" charset="0"/>
              </a:rPr>
              <a:t>Positieve ingesteldheid t</a:t>
            </a:r>
            <a:r>
              <a:rPr lang="nl-NL" sz="2800" kern="100" dirty="0">
                <a:latin typeface="Calibri" panose="020F0502020204030204" pitchFamily="34" charset="0"/>
                <a:ea typeface="Calibri" panose="020F0502020204030204" pitchFamily="34" charset="0"/>
                <a:cs typeface="Times New Roman" panose="02020603050405020304" pitchFamily="18" charset="0"/>
              </a:rPr>
              <a:t>.</a:t>
            </a:r>
            <a:r>
              <a:rPr lang="nl-NL" sz="2800" kern="100" dirty="0">
                <a:effectLst/>
                <a:latin typeface="Calibri" panose="020F0502020204030204" pitchFamily="34" charset="0"/>
                <a:ea typeface="Calibri" panose="020F0502020204030204" pitchFamily="34" charset="0"/>
                <a:cs typeface="Times New Roman" panose="02020603050405020304" pitchFamily="18" charset="0"/>
              </a:rPr>
              <a:t>o.v. de club</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Motivatie naar de spelers toe</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Communicatie tussen alle gelederen</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Hulp bij activiteiten en extra sportieve acties</a:t>
            </a:r>
          </a:p>
          <a:p>
            <a:pPr lvl="1">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	Voorbeeld van respect te zijn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Positief supporteren</a:t>
            </a:r>
          </a:p>
          <a:p>
            <a:pPr marL="342900" lvl="0" indent="-342900">
              <a:lnSpc>
                <a:spcPct val="107000"/>
              </a:lnSpc>
              <a:buFont typeface="Symbol" panose="05050102010706020507" pitchFamily="18" charset="2"/>
              <a:buChar char=""/>
            </a:pPr>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85085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nl-BE" sz="3900" b="1" dirty="0">
                <a:solidFill>
                  <a:schemeClr val="accent6"/>
                </a:solidFill>
                <a:latin typeface="Trebuchet MS" panose="020B0603020202020204" pitchFamily="34" charset="0"/>
              </a:rPr>
              <a:t>Vrijwilligers </a:t>
            </a:r>
          </a:p>
        </p:txBody>
      </p:sp>
      <p:sp>
        <p:nvSpPr>
          <p:cNvPr id="6" name="Tekstvak 5">
            <a:extLst>
              <a:ext uri="{FF2B5EF4-FFF2-40B4-BE49-F238E27FC236}">
                <a16:creationId xmlns:a16="http://schemas.microsoft.com/office/drawing/2014/main" id="{21717951-5200-4B21-81AE-1FE9205B15EA}"/>
              </a:ext>
            </a:extLst>
          </p:cNvPr>
          <p:cNvSpPr txBox="1"/>
          <p:nvPr/>
        </p:nvSpPr>
        <p:spPr>
          <a:xfrm>
            <a:off x="958096" y="1824963"/>
            <a:ext cx="10475514" cy="38164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BE" sz="3200" kern="100" dirty="0">
                <a:latin typeface="Calibri" panose="020F0502020204030204" pitchFamily="34" charset="0"/>
                <a:cs typeface="Times New Roman" panose="02020603050405020304" pitchFamily="18" charset="0"/>
              </a:rPr>
              <a:t>Voor welke taken worden er mensen gezocht?</a:t>
            </a:r>
          </a:p>
          <a:p>
            <a:pPr marL="0" marR="0" lvl="0" indent="0" algn="l" defTabSz="457200" rtl="0" eaLnBrk="1" fontAlgn="auto" latinLnBrk="0" hangingPunct="1">
              <a:lnSpc>
                <a:spcPct val="100000"/>
              </a:lnSpc>
              <a:spcBef>
                <a:spcPts val="0"/>
              </a:spcBef>
              <a:spcAft>
                <a:spcPts val="0"/>
              </a:spcAft>
              <a:buClrTx/>
              <a:buSzTx/>
              <a:buFontTx/>
              <a:buNone/>
              <a:tabLst/>
              <a:defRPr/>
            </a:pPr>
            <a:r>
              <a:rPr lang="nl-BE" sz="3200" kern="100" dirty="0">
                <a:latin typeface="Calibri" panose="020F0502020204030204" pitchFamily="34" charset="0"/>
                <a:cs typeface="Times New Roman" panose="02020603050405020304" pitchFamily="18" charset="0"/>
              </a:rPr>
              <a:t>Wie komt hiervoor in aanmerking?</a:t>
            </a:r>
          </a:p>
          <a:p>
            <a:pPr marL="0" marR="0" lvl="0" indent="0" algn="l" defTabSz="457200" rtl="0" eaLnBrk="1" fontAlgn="auto" latinLnBrk="0" hangingPunct="1">
              <a:lnSpc>
                <a:spcPct val="100000"/>
              </a:lnSpc>
              <a:spcBef>
                <a:spcPts val="0"/>
              </a:spcBef>
              <a:spcAft>
                <a:spcPts val="0"/>
              </a:spcAft>
              <a:buClrTx/>
              <a:buSzTx/>
              <a:buFontTx/>
              <a:buNone/>
              <a:tabLst/>
              <a:defRPr/>
            </a:pPr>
            <a:r>
              <a:rPr lang="nl-BE" sz="3200" kern="100" dirty="0">
                <a:latin typeface="Calibri" panose="020F0502020204030204" pitchFamily="34" charset="0"/>
                <a:cs typeface="Times New Roman" panose="02020603050405020304" pitchFamily="18" charset="0"/>
              </a:rPr>
              <a:t>Hoe zien deze taken eruit?</a:t>
            </a:r>
          </a:p>
          <a:p>
            <a:pPr marL="0" marR="0" lvl="0" indent="0" algn="l" defTabSz="457200" rtl="0" eaLnBrk="1" fontAlgn="auto" latinLnBrk="0" hangingPunct="1">
              <a:lnSpc>
                <a:spcPct val="100000"/>
              </a:lnSpc>
              <a:spcBef>
                <a:spcPts val="0"/>
              </a:spcBef>
              <a:spcAft>
                <a:spcPts val="0"/>
              </a:spcAft>
              <a:buClrTx/>
              <a:buSzTx/>
              <a:buFontTx/>
              <a:buNone/>
              <a:tabLst/>
              <a:defRPr/>
            </a:pPr>
            <a:r>
              <a:rPr lang="nl-BE" sz="3200" kern="100" dirty="0">
                <a:latin typeface="Calibri" panose="020F0502020204030204" pitchFamily="34" charset="0"/>
                <a:cs typeface="Times New Roman" panose="02020603050405020304" pitchFamily="18" charset="0"/>
              </a:rPr>
              <a:t>Hoe, waar kan men zich opgeven?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l-BE" sz="2000" b="0" i="1"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endParaRPr kumimoji="0" lang="nl-BE"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BE"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BE" sz="2800" b="1"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dirty="0">
              <a:ln>
                <a:noFill/>
              </a:ln>
              <a:solidFill>
                <a:srgbClr val="00B050"/>
              </a:solidFill>
              <a:effectLst/>
              <a:uLnTx/>
              <a:uFillTx/>
              <a:latin typeface="Trebuchet MS" panose="020B0603020202020204" pitchFamily="34" charset="0"/>
              <a:ea typeface="MS Mincho" panose="02020609040205080304" pitchFamily="49"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l-BE" sz="2800" b="1" i="0" u="none" strike="noStrike" kern="1200" cap="none" spc="0" normalizeH="0" baseline="0" noProof="0" dirty="0">
              <a:ln>
                <a:noFill/>
              </a:ln>
              <a:solidFill>
                <a:srgbClr val="00B050"/>
              </a:solidFill>
              <a:effectLst/>
              <a:uLnTx/>
              <a:uFillTx/>
              <a:latin typeface="Calibri" panose="020F0502020204030204"/>
              <a:ea typeface="+mn-ea"/>
              <a:cs typeface="+mn-cs"/>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3905788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BB5ED42-D8C2-4140-AA65-CD76B232FB95}"/>
              </a:ext>
            </a:extLst>
          </p:cNvPr>
          <p:cNvPicPr>
            <a:picLocks noChangeAspect="1"/>
          </p:cNvPicPr>
          <p:nvPr/>
        </p:nvPicPr>
        <p:blipFill>
          <a:blip r:embed="rId3"/>
          <a:stretch>
            <a:fillRect/>
          </a:stretch>
        </p:blipFill>
        <p:spPr>
          <a:xfrm>
            <a:off x="2309698" y="74002"/>
            <a:ext cx="7753350" cy="6515100"/>
          </a:xfrm>
          <a:prstGeom prst="rect">
            <a:avLst/>
          </a:prstGeom>
        </p:spPr>
      </p:pic>
      <p:sp>
        <p:nvSpPr>
          <p:cNvPr id="5" name="Rectangle 4">
            <a:extLst>
              <a:ext uri="{FF2B5EF4-FFF2-40B4-BE49-F238E27FC236}">
                <a16:creationId xmlns:a16="http://schemas.microsoft.com/office/drawing/2014/main" id="{B331E309-8696-403C-8CC2-DD2E8CB40E13}"/>
              </a:ext>
            </a:extLst>
          </p:cNvPr>
          <p:cNvSpPr/>
          <p:nvPr/>
        </p:nvSpPr>
        <p:spPr>
          <a:xfrm>
            <a:off x="9840310" y="4567806"/>
            <a:ext cx="727756" cy="114344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BE" dirty="0"/>
          </a:p>
        </p:txBody>
      </p:sp>
      <p:pic>
        <p:nvPicPr>
          <p:cNvPr id="2" name="Picture 1">
            <a:extLst>
              <a:ext uri="{FF2B5EF4-FFF2-40B4-BE49-F238E27FC236}">
                <a16:creationId xmlns:a16="http://schemas.microsoft.com/office/drawing/2014/main" id="{5D601BEB-71D7-DBA3-A745-1E38838B4A2D}"/>
              </a:ext>
            </a:extLst>
          </p:cNvPr>
          <p:cNvPicPr>
            <a:picLocks noChangeAspect="1"/>
          </p:cNvPicPr>
          <p:nvPr/>
        </p:nvPicPr>
        <p:blipFill>
          <a:blip r:embed="rId4"/>
          <a:stretch>
            <a:fillRect/>
          </a:stretch>
        </p:blipFill>
        <p:spPr>
          <a:xfrm>
            <a:off x="4043277" y="2238632"/>
            <a:ext cx="4329198" cy="4190742"/>
          </a:xfrm>
          <a:prstGeom prst="rect">
            <a:avLst/>
          </a:prstGeom>
        </p:spPr>
      </p:pic>
    </p:spTree>
    <p:extLst>
      <p:ext uri="{BB962C8B-B14F-4D97-AF65-F5344CB8AC3E}">
        <p14:creationId xmlns:p14="http://schemas.microsoft.com/office/powerpoint/2010/main" val="2487904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739248" y="2200540"/>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BE" sz="4000" b="1" dirty="0">
                <a:solidFill>
                  <a:schemeClr val="accent6"/>
                </a:solidFill>
                <a:latin typeface="Trebuchet MS" panose="020B0603020202020204" pitchFamily="34" charset="0"/>
              </a:rPr>
              <a:t>Vragen?</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063971"/>
            <a:ext cx="9885957" cy="1077218"/>
          </a:xfrm>
          <a:prstGeom prst="rect">
            <a:avLst/>
          </a:prstGeom>
          <a:noFill/>
        </p:spPr>
        <p:txBody>
          <a:bodyPr wrap="square" rtlCol="0">
            <a:spAutoFit/>
          </a:bodyPr>
          <a:lstStyle/>
          <a:p>
            <a:endParaRPr lang="nl-BE" sz="3200" b="1" dirty="0">
              <a:solidFill>
                <a:srgbClr val="FFC000"/>
              </a:solidFill>
            </a:endParaRPr>
          </a:p>
          <a:p>
            <a:endParaRPr lang="nl-BE" sz="3200" b="1" dirty="0">
              <a:solidFill>
                <a:srgbClr val="FFC000"/>
              </a:solidFill>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52391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Datum info moment</a:t>
            </a: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858243" y="1850042"/>
            <a:ext cx="9885957" cy="3157916"/>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endParaRPr lang="nl-NL"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Keuze van de datum is belangrijk</a:t>
            </a: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Ouders/spelers niet extra belasten</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N</a:t>
            </a: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a training, wedstrijd of event</a:t>
            </a:r>
          </a:p>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Goed communiceren waar, wanneer en hoe….</a:t>
            </a:r>
            <a:endParaRPr lang="nl-BE"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333338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club</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858243" y="2063971"/>
            <a:ext cx="9885957" cy="3035767"/>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Waarvoor staat de club (visie) </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Familieclub, opleidingsclub, breedtesport, topsport?</a:t>
            </a:r>
            <a:endParaRPr lang="nl-BE"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Wat is het doel en visie van de jeugdwerking</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vb. Iedereen aan bod laten komen, werken op </a:t>
            </a:r>
            <a:r>
              <a:rPr lang="nl-NL" sz="2800" kern="100" dirty="0" err="1">
                <a:latin typeface="Calibri" panose="020F0502020204030204" pitchFamily="34" charset="0"/>
                <a:ea typeface="Calibri" panose="020F0502020204030204" pitchFamily="34" charset="0"/>
                <a:cs typeface="Times New Roman" panose="02020603050405020304" pitchFamily="18" charset="0"/>
              </a:rPr>
              <a:t>niveau’s</a:t>
            </a:r>
            <a:r>
              <a:rPr lang="nl-NL" sz="2800" kern="100" dirty="0">
                <a:latin typeface="Calibri" panose="020F0502020204030204" pitchFamily="34" charset="0"/>
                <a:ea typeface="Calibri" panose="020F0502020204030204" pitchFamily="34" charset="0"/>
                <a:cs typeface="Times New Roman" panose="02020603050405020304" pitchFamily="18" charset="0"/>
              </a:rPr>
              <a:t>, spelers opleiden voor 1</a:t>
            </a:r>
            <a:r>
              <a:rPr lang="nl-NL" sz="2800" kern="100" baseline="30000" dirty="0">
                <a:latin typeface="Calibri" panose="020F0502020204030204" pitchFamily="34" charset="0"/>
                <a:ea typeface="Calibri" panose="020F0502020204030204" pitchFamily="34" charset="0"/>
                <a:cs typeface="Times New Roman" panose="02020603050405020304" pitchFamily="18" charset="0"/>
              </a:rPr>
              <a:t>ste</a:t>
            </a:r>
            <a:r>
              <a:rPr lang="nl-NL" sz="2800" kern="100" dirty="0">
                <a:latin typeface="Calibri" panose="020F0502020204030204" pitchFamily="34" charset="0"/>
                <a:ea typeface="Calibri" panose="020F0502020204030204" pitchFamily="34" charset="0"/>
                <a:cs typeface="Times New Roman" panose="02020603050405020304" pitchFamily="18" charset="0"/>
              </a:rPr>
              <a:t> team, ontwikkelen voor hoogste niveau, positieve evolutie van elk kind…</a:t>
            </a:r>
            <a:endParaRPr lang="nl-NL"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06935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club</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266299" y="2338699"/>
            <a:ext cx="9885957" cy="2499146"/>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Hoe ziet het bestuur eruit</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Wie is wie in het bestuur? Met foto…</a:t>
            </a:r>
          </a:p>
          <a:p>
            <a:pPr lvl="2">
              <a:lnSpc>
                <a:spcPct val="107000"/>
              </a:lnSpc>
            </a:pPr>
            <a:r>
              <a:rPr lang="nl-NL" sz="2800" kern="100" dirty="0">
                <a:latin typeface="Calibri" panose="020F0502020204030204" pitchFamily="34" charset="0"/>
                <a:ea typeface="Calibri" panose="020F0502020204030204" pitchFamily="34" charset="0"/>
                <a:cs typeface="Times New Roman" panose="02020603050405020304" pitchFamily="18" charset="0"/>
              </a:rPr>
              <a:t>Hoe zijn de taken verdeeld?</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a:t>
            </a:r>
            <a:endParaRPr lang="nl-NL"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1042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club</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1153021" y="1922041"/>
            <a:ext cx="9885957" cy="4211794"/>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kern="100" dirty="0">
                <a:latin typeface="Calibri" panose="020F0502020204030204" pitchFamily="34" charset="0"/>
                <a:ea typeface="Calibri" panose="020F0502020204030204" pitchFamily="34" charset="0"/>
                <a:cs typeface="Times New Roman" panose="02020603050405020304" pitchFamily="18" charset="0"/>
              </a:rPr>
              <a:t>C</a:t>
            </a:r>
            <a:r>
              <a:rPr lang="nl-NL" sz="3200" kern="100" dirty="0">
                <a:effectLst/>
                <a:latin typeface="Calibri" panose="020F0502020204030204" pitchFamily="34" charset="0"/>
                <a:ea typeface="Calibri" panose="020F0502020204030204" pitchFamily="34" charset="0"/>
                <a:cs typeface="Times New Roman" panose="02020603050405020304" pitchFamily="18" charset="0"/>
              </a:rPr>
              <a:t>lub API</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Wat is een API?</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Wie is de club API?</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Hoe is deze te bereiken?</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Tuchtreglement Grensoverschrijdend gedrag</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Gedragscodes </a:t>
            </a:r>
          </a:p>
          <a:p>
            <a:pPr lvl="1">
              <a:lnSpc>
                <a:spcPct val="107000"/>
              </a:lnSpc>
            </a:pPr>
            <a:r>
              <a:rPr lang="nl-NL" sz="3200" kern="100" dirty="0">
                <a:latin typeface="Calibri" panose="020F0502020204030204" pitchFamily="34" charset="0"/>
                <a:ea typeface="Calibri" panose="020F0502020204030204" pitchFamily="34" charset="0"/>
                <a:cs typeface="Times New Roman" panose="02020603050405020304" pitchFamily="18" charset="0"/>
              </a:rPr>
              <a:t>	</a:t>
            </a:r>
            <a:endParaRPr lang="nl-NL"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2251481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FDBBB63-3A0C-4302-8421-AF33D7FDD85A}"/>
              </a:ext>
            </a:extLst>
          </p:cNvPr>
          <p:cNvSpPr txBox="1">
            <a:spLocks/>
          </p:cNvSpPr>
          <p:nvPr/>
        </p:nvSpPr>
        <p:spPr>
          <a:xfrm>
            <a:off x="858243" y="724165"/>
            <a:ext cx="10940057" cy="2076333"/>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BE" sz="4000" b="1" dirty="0">
                <a:solidFill>
                  <a:schemeClr val="accent6"/>
                </a:solidFill>
                <a:latin typeface="Trebuchet MS" panose="020B0603020202020204" pitchFamily="34" charset="0"/>
              </a:rPr>
              <a:t>De club</a:t>
            </a:r>
            <a:br>
              <a:rPr lang="nl-BE" sz="3300" b="1" dirty="0">
                <a:solidFill>
                  <a:schemeClr val="accent6"/>
                </a:solidFill>
                <a:latin typeface="Trebuchet MS" panose="020B0603020202020204" pitchFamily="34" charset="0"/>
              </a:rPr>
            </a:br>
            <a:r>
              <a:rPr lang="nl-BE" sz="3300" b="1" dirty="0">
                <a:latin typeface="Trebuchet MS" panose="020B0603020202020204" pitchFamily="34" charset="0"/>
              </a:rPr>
              <a:t> </a:t>
            </a:r>
            <a:br>
              <a:rPr lang="nl-BE" sz="3300" b="1" dirty="0">
                <a:latin typeface="Trebuchet MS" panose="020B0603020202020204" pitchFamily="34" charset="0"/>
              </a:rPr>
            </a:br>
            <a:endParaRPr lang="nl-BE" sz="3300" b="1" dirty="0">
              <a:latin typeface="Trebuchet MS" panose="020B0603020202020204" pitchFamily="34" charset="0"/>
            </a:endParaRPr>
          </a:p>
        </p:txBody>
      </p:sp>
      <p:sp>
        <p:nvSpPr>
          <p:cNvPr id="6" name="Tekstvak 5">
            <a:extLst>
              <a:ext uri="{FF2B5EF4-FFF2-40B4-BE49-F238E27FC236}">
                <a16:creationId xmlns:a16="http://schemas.microsoft.com/office/drawing/2014/main" id="{21717951-5200-4B21-81AE-1FE9205B15EA}"/>
              </a:ext>
            </a:extLst>
          </p:cNvPr>
          <p:cNvSpPr txBox="1"/>
          <p:nvPr/>
        </p:nvSpPr>
        <p:spPr>
          <a:xfrm>
            <a:off x="2439117" y="2408273"/>
            <a:ext cx="9885957" cy="2301592"/>
          </a:xfrm>
          <a:prstGeom prst="rect">
            <a:avLst/>
          </a:prstGeom>
          <a:noFill/>
        </p:spPr>
        <p:txBody>
          <a:bodyPr wrap="square" rtlCol="0">
            <a:spAutoFit/>
          </a:bodyPr>
          <a:lstStyle/>
          <a:p>
            <a:pPr lvl="0">
              <a:lnSpc>
                <a:spcPct val="107000"/>
              </a:lnSpc>
            </a:pPr>
            <a:r>
              <a:rPr lang="nl-NL" sz="3600" kern="100" dirty="0">
                <a:solidFill>
                  <a:srgbClr val="7030A0"/>
                </a:solidFill>
                <a:latin typeface="Calibri" panose="020F0502020204030204" pitchFamily="34" charset="0"/>
                <a:ea typeface="Calibri" panose="020F0502020204030204" pitchFamily="34" charset="0"/>
                <a:cs typeface="Times New Roman" panose="02020603050405020304" pitchFamily="18" charset="0"/>
              </a:rPr>
              <a:t>Voorbeeld dia’s tuchtreglement GG</a:t>
            </a:r>
          </a:p>
          <a:p>
            <a:pPr lvl="0">
              <a:lnSpc>
                <a:spcPct val="107000"/>
              </a:lnSpc>
            </a:pPr>
            <a:endParaRPr lang="nl-NL" sz="3600" kern="1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nl-NL" sz="3600" kern="100" dirty="0">
                <a:latin typeface="Calibri" panose="020F0502020204030204" pitchFamily="34" charset="0"/>
                <a:ea typeface="Calibri" panose="020F0502020204030204" pitchFamily="34" charset="0"/>
                <a:cs typeface="Times New Roman" panose="02020603050405020304" pitchFamily="18" charset="0"/>
              </a:rPr>
              <a:t>	</a:t>
            </a:r>
            <a:endParaRPr lang="nl-NL"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sz="2800" b="1" dirty="0">
              <a:solidFill>
                <a:srgbClr val="FFC000"/>
              </a:solidFill>
              <a:highlight>
                <a:srgbClr val="FFFF00"/>
              </a:highlight>
            </a:endParaRPr>
          </a:p>
        </p:txBody>
      </p:sp>
      <p:pic>
        <p:nvPicPr>
          <p:cNvPr id="9" name="Afbeelding 8" descr="Afbeelding met teken, shirt&#10;&#10;Automatisch gegenereerde beschrijving">
            <a:extLst>
              <a:ext uri="{FF2B5EF4-FFF2-40B4-BE49-F238E27FC236}">
                <a16:creationId xmlns:a16="http://schemas.microsoft.com/office/drawing/2014/main" id="{11BAD563-833A-443B-9761-66EBF00F49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6213" y="422525"/>
            <a:ext cx="1292087" cy="1339806"/>
          </a:xfrm>
          <a:prstGeom prst="rect">
            <a:avLst/>
          </a:prstGeom>
        </p:spPr>
      </p:pic>
    </p:spTree>
    <p:extLst>
      <p:ext uri="{BB962C8B-B14F-4D97-AF65-F5344CB8AC3E}">
        <p14:creationId xmlns:p14="http://schemas.microsoft.com/office/powerpoint/2010/main" val="408472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C79AD-B75C-4174-AED7-5EC54F17C793}"/>
              </a:ext>
            </a:extLst>
          </p:cNvPr>
          <p:cNvSpPr>
            <a:spLocks noGrp="1"/>
          </p:cNvSpPr>
          <p:nvPr>
            <p:ph type="ctrTitle"/>
          </p:nvPr>
        </p:nvSpPr>
        <p:spPr>
          <a:xfrm>
            <a:off x="955829" y="924337"/>
            <a:ext cx="9144000" cy="857357"/>
          </a:xfrm>
        </p:spPr>
        <p:txBody>
          <a:bodyPr>
            <a:noAutofit/>
          </a:bodyPr>
          <a:lstStyle/>
          <a:p>
            <a:pPr algn="l"/>
            <a:r>
              <a:rPr lang="nl-BE" sz="3800" b="1" dirty="0">
                <a:solidFill>
                  <a:srgbClr val="7030A0"/>
                </a:solidFill>
              </a:rPr>
              <a:t>Tuchtreglement</a:t>
            </a:r>
            <a:br>
              <a:rPr lang="nl-BE" sz="3800" b="1" dirty="0">
                <a:solidFill>
                  <a:srgbClr val="7030A0"/>
                </a:solidFill>
              </a:rPr>
            </a:br>
            <a:r>
              <a:rPr lang="nl-BE" sz="3800" b="1" dirty="0">
                <a:solidFill>
                  <a:srgbClr val="7030A0"/>
                </a:solidFill>
              </a:rPr>
              <a:t>Grensoverschrijdend gedrag (GG)</a:t>
            </a:r>
          </a:p>
        </p:txBody>
      </p:sp>
      <p:sp>
        <p:nvSpPr>
          <p:cNvPr id="3" name="Ondertitel 2">
            <a:extLst>
              <a:ext uri="{FF2B5EF4-FFF2-40B4-BE49-F238E27FC236}">
                <a16:creationId xmlns:a16="http://schemas.microsoft.com/office/drawing/2014/main" id="{A5582BA7-94DD-43A3-AEBA-CABC6D88E9DB}"/>
              </a:ext>
            </a:extLst>
          </p:cNvPr>
          <p:cNvSpPr>
            <a:spLocks noGrp="1"/>
          </p:cNvSpPr>
          <p:nvPr>
            <p:ph type="subTitle" idx="1"/>
          </p:nvPr>
        </p:nvSpPr>
        <p:spPr>
          <a:xfrm>
            <a:off x="955829" y="2126685"/>
            <a:ext cx="10079114" cy="4387191"/>
          </a:xfrm>
        </p:spPr>
        <p:txBody>
          <a:bodyPr>
            <a:normAutofit/>
          </a:bodyPr>
          <a:lstStyle/>
          <a:p>
            <a:pPr marL="342900" indent="-342900" algn="l">
              <a:buFont typeface="Arial" panose="020B0604020202020204" pitchFamily="34" charset="0"/>
              <a:buChar char="•"/>
            </a:pPr>
            <a:r>
              <a:rPr lang="nl-BE" sz="2200" dirty="0">
                <a:sym typeface="Wingdings" panose="05000000000000000000" pitchFamily="2" charset="2"/>
              </a:rPr>
              <a:t>Als club staan wij onder de VHV-reglementering</a:t>
            </a:r>
          </a:p>
          <a:p>
            <a:pPr marL="342900" indent="-342900" algn="l">
              <a:buFont typeface="Arial" panose="020B0604020202020204" pitchFamily="34" charset="0"/>
              <a:buChar char="•"/>
            </a:pPr>
            <a:r>
              <a:rPr lang="nl-BE" sz="2200" dirty="0">
                <a:sym typeface="Wingdings" panose="05000000000000000000" pitchFamily="2" charset="2"/>
              </a:rPr>
              <a:t>Wij volgen dus ook het tuchtreglement van de VHV art. 9 : </a:t>
            </a:r>
            <a:r>
              <a:rPr lang="nl-BE" sz="2000" dirty="0">
                <a:sym typeface="Wingdings" panose="05000000000000000000" pitchFamily="2" charset="2"/>
                <a:hlinkClick r:id="rId3"/>
              </a:rPr>
              <a:t>https://handbal.be/nl/publicaties/15</a:t>
            </a:r>
            <a:endParaRPr lang="nl-BE" sz="2000" dirty="0">
              <a:sym typeface="Wingdings" panose="05000000000000000000" pitchFamily="2" charset="2"/>
            </a:endParaRPr>
          </a:p>
          <a:p>
            <a:pPr algn="l"/>
            <a:r>
              <a:rPr lang="nl-BE" sz="2000" dirty="0">
                <a:sym typeface="Wingdings" panose="05000000000000000000" pitchFamily="2" charset="2"/>
              </a:rPr>
              <a:t>	Belangrijk hierbij : </a:t>
            </a:r>
          </a:p>
          <a:p>
            <a:pPr algn="l"/>
            <a:r>
              <a:rPr lang="nl-BE" sz="2000" dirty="0">
                <a:sym typeface="Wingdings" panose="05000000000000000000" pitchFamily="2" charset="2"/>
              </a:rPr>
              <a:t>	Bijlage 1 Tuchtreglement (S)GG </a:t>
            </a:r>
          </a:p>
          <a:p>
            <a:pPr algn="l"/>
            <a:r>
              <a:rPr lang="nl-BE" sz="2000" dirty="0">
                <a:sym typeface="Wingdings" panose="05000000000000000000" pitchFamily="2" charset="2"/>
              </a:rPr>
              <a:t>	Bijlage 2 Gedragscodes</a:t>
            </a:r>
          </a:p>
          <a:p>
            <a:pPr algn="l"/>
            <a:endParaRPr lang="nl-BE" sz="1600" dirty="0">
              <a:sym typeface="Wingdings" panose="05000000000000000000" pitchFamily="2" charset="2"/>
            </a:endParaRPr>
          </a:p>
          <a:p>
            <a:pPr marL="342900" indent="-342900" algn="l">
              <a:buFont typeface="Wingdings" panose="05000000000000000000" pitchFamily="2" charset="2"/>
              <a:buChar char="à"/>
            </a:pPr>
            <a:r>
              <a:rPr lang="nl-BE" sz="2200" dirty="0">
                <a:sym typeface="Wingdings" panose="05000000000000000000" pitchFamily="2" charset="2"/>
              </a:rPr>
              <a:t>Grensoverschrijdend gedrag</a:t>
            </a:r>
          </a:p>
          <a:p>
            <a:pPr marL="342900" indent="-342900" algn="l">
              <a:buFont typeface="Wingdings" panose="05000000000000000000" pitchFamily="2" charset="2"/>
              <a:buChar char="à"/>
            </a:pPr>
            <a:r>
              <a:rPr lang="nl-BE" sz="2200" dirty="0">
                <a:sym typeface="Wingdings" panose="05000000000000000000" pitchFamily="2" charset="2"/>
              </a:rPr>
              <a:t>Van toepassing op al onze leden (spelers, trainers, bestuurders, …) maar ook vrijwilligers bv ouders bij een clubactiviteit.</a:t>
            </a:r>
          </a:p>
          <a:p>
            <a:pPr algn="l"/>
            <a:endParaRPr lang="nl-BE" dirty="0">
              <a:sym typeface="Wingdings" panose="05000000000000000000" pitchFamily="2" charset="2"/>
            </a:endParaRPr>
          </a:p>
          <a:p>
            <a:pPr algn="l"/>
            <a:endParaRPr lang="nl-BE" sz="2000" dirty="0">
              <a:sym typeface="Wingdings" panose="05000000000000000000" pitchFamily="2" charset="2"/>
            </a:endParaRPr>
          </a:p>
          <a:p>
            <a:pPr algn="l"/>
            <a:endParaRPr lang="nl-BE" dirty="0">
              <a:sym typeface="Wingdings" panose="05000000000000000000" pitchFamily="2" charset="2"/>
            </a:endParaRPr>
          </a:p>
          <a:p>
            <a:pPr algn="l"/>
            <a:endParaRPr lang="nl-BE" dirty="0"/>
          </a:p>
        </p:txBody>
      </p:sp>
    </p:spTree>
    <p:extLst>
      <p:ext uri="{BB962C8B-B14F-4D97-AF65-F5344CB8AC3E}">
        <p14:creationId xmlns:p14="http://schemas.microsoft.com/office/powerpoint/2010/main" val="18820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C79AD-B75C-4174-AED7-5EC54F17C793}"/>
              </a:ext>
            </a:extLst>
          </p:cNvPr>
          <p:cNvSpPr>
            <a:spLocks noGrp="1"/>
          </p:cNvSpPr>
          <p:nvPr>
            <p:ph type="ctrTitle"/>
          </p:nvPr>
        </p:nvSpPr>
        <p:spPr>
          <a:xfrm>
            <a:off x="955829" y="924337"/>
            <a:ext cx="9144000" cy="857357"/>
          </a:xfrm>
        </p:spPr>
        <p:txBody>
          <a:bodyPr>
            <a:noAutofit/>
          </a:bodyPr>
          <a:lstStyle/>
          <a:p>
            <a:pPr algn="l"/>
            <a:r>
              <a:rPr lang="nl-BE" sz="3800" b="1" dirty="0">
                <a:solidFill>
                  <a:srgbClr val="7030A0"/>
                </a:solidFill>
              </a:rPr>
              <a:t>Tuchtreglement</a:t>
            </a:r>
            <a:br>
              <a:rPr lang="nl-BE" sz="3800" b="1" dirty="0">
                <a:solidFill>
                  <a:srgbClr val="7030A0"/>
                </a:solidFill>
              </a:rPr>
            </a:br>
            <a:r>
              <a:rPr lang="nl-BE" sz="3800" b="1" dirty="0">
                <a:solidFill>
                  <a:srgbClr val="7030A0"/>
                </a:solidFill>
              </a:rPr>
              <a:t>Grensoverschrijdend gedrag (GG)</a:t>
            </a:r>
          </a:p>
        </p:txBody>
      </p:sp>
      <p:sp>
        <p:nvSpPr>
          <p:cNvPr id="3" name="Ondertitel 2">
            <a:extLst>
              <a:ext uri="{FF2B5EF4-FFF2-40B4-BE49-F238E27FC236}">
                <a16:creationId xmlns:a16="http://schemas.microsoft.com/office/drawing/2014/main" id="{A5582BA7-94DD-43A3-AEBA-CABC6D88E9DB}"/>
              </a:ext>
            </a:extLst>
          </p:cNvPr>
          <p:cNvSpPr>
            <a:spLocks noGrp="1"/>
          </p:cNvSpPr>
          <p:nvPr>
            <p:ph type="subTitle" idx="1"/>
          </p:nvPr>
        </p:nvSpPr>
        <p:spPr>
          <a:xfrm>
            <a:off x="955829" y="2126685"/>
            <a:ext cx="10079114" cy="4387191"/>
          </a:xfrm>
        </p:spPr>
        <p:txBody>
          <a:bodyPr>
            <a:normAutofit/>
          </a:bodyPr>
          <a:lstStyle/>
          <a:p>
            <a:pPr algn="l"/>
            <a:r>
              <a:rPr lang="nl-BE" sz="2800" dirty="0">
                <a:solidFill>
                  <a:srgbClr val="00B0F0"/>
                </a:solidFill>
                <a:sym typeface="Wingdings" panose="05000000000000000000" pitchFamily="2" charset="2"/>
              </a:rPr>
              <a:t>Grensoverschrijdend gedrag</a:t>
            </a:r>
          </a:p>
          <a:p>
            <a:pPr algn="l"/>
            <a:endParaRPr lang="nl-BE" sz="1600" dirty="0">
              <a:sym typeface="Wingdings" panose="05000000000000000000" pitchFamily="2" charset="2"/>
            </a:endParaRPr>
          </a:p>
          <a:p>
            <a:pPr marL="342900" indent="-342900" algn="l">
              <a:buFont typeface="Arial" panose="020B0604020202020204" pitchFamily="34" charset="0"/>
              <a:buChar char="•"/>
            </a:pPr>
            <a:r>
              <a:rPr lang="nl-BE" sz="2000" dirty="0"/>
              <a:t>Seksueel grensoverschrijdend gedrag</a:t>
            </a:r>
          </a:p>
          <a:p>
            <a:pPr marL="342900" indent="-342900" algn="l">
              <a:buFont typeface="Arial" panose="020B0604020202020204" pitchFamily="34" charset="0"/>
              <a:buChar char="•"/>
            </a:pPr>
            <a:r>
              <a:rPr lang="nl-BE" sz="2000" dirty="0"/>
              <a:t>Geweld</a:t>
            </a:r>
          </a:p>
          <a:p>
            <a:pPr marL="342900" indent="-342900" algn="l">
              <a:buFont typeface="Arial" panose="020B0604020202020204" pitchFamily="34" charset="0"/>
              <a:buChar char="•"/>
            </a:pPr>
            <a:r>
              <a:rPr lang="nl-BE" sz="2000" dirty="0"/>
              <a:t>Pesterijen</a:t>
            </a:r>
          </a:p>
          <a:p>
            <a:pPr marL="342900" indent="-342900" algn="l">
              <a:buFont typeface="Arial" panose="020B0604020202020204" pitchFamily="34" charset="0"/>
              <a:buChar char="•"/>
            </a:pPr>
            <a:r>
              <a:rPr lang="nl-BE" sz="2000" dirty="0"/>
              <a:t>Bieden van hulp, vergemakkelijken van GG</a:t>
            </a:r>
          </a:p>
          <a:p>
            <a:pPr marL="342900" indent="-342900" algn="l">
              <a:buFont typeface="Arial" panose="020B0604020202020204" pitchFamily="34" charset="0"/>
              <a:buChar char="•"/>
            </a:pPr>
            <a:r>
              <a:rPr lang="nl-BE" sz="2000" dirty="0"/>
              <a:t>Verzuimen van hulp te bieden aan slachtoffers</a:t>
            </a:r>
          </a:p>
          <a:p>
            <a:pPr marL="342900" indent="-342900" algn="l">
              <a:buFont typeface="Arial" panose="020B0604020202020204" pitchFamily="34" charset="0"/>
              <a:buChar char="•"/>
            </a:pPr>
            <a:endParaRPr lang="nl-BE" sz="2000" dirty="0"/>
          </a:p>
          <a:p>
            <a:pPr marL="342900" indent="-342900" algn="l">
              <a:buFont typeface="Wingdings" panose="05000000000000000000" pitchFamily="2" charset="2"/>
              <a:buChar char="à"/>
            </a:pPr>
            <a:r>
              <a:rPr lang="nl-BE" sz="2000" dirty="0">
                <a:sym typeface="Wingdings" panose="05000000000000000000" pitchFamily="2" charset="2"/>
              </a:rPr>
              <a:t>binnen de context van de club of federatie maar ook buiten de context als er een verband is met de club</a:t>
            </a:r>
          </a:p>
          <a:p>
            <a:pPr marL="342900" indent="-342900" algn="l">
              <a:buFont typeface="Wingdings" panose="05000000000000000000" pitchFamily="2" charset="2"/>
              <a:buChar char="à"/>
            </a:pPr>
            <a:r>
              <a:rPr lang="nl-BE" sz="2000" dirty="0">
                <a:sym typeface="Wingdings" panose="05000000000000000000" pitchFamily="2" charset="2"/>
              </a:rPr>
              <a:t>binnen en buiten de sportinfrastructuur</a:t>
            </a:r>
            <a:endParaRPr lang="nl-BE" sz="2000" dirty="0"/>
          </a:p>
          <a:p>
            <a:pPr algn="l"/>
            <a:endParaRPr lang="nl-BE" dirty="0"/>
          </a:p>
        </p:txBody>
      </p:sp>
    </p:spTree>
    <p:extLst>
      <p:ext uri="{BB962C8B-B14F-4D97-AF65-F5344CB8AC3E}">
        <p14:creationId xmlns:p14="http://schemas.microsoft.com/office/powerpoint/2010/main" val="4259545004"/>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0E9217BE7FF249B3E685FFC866EDDF" ma:contentTypeVersion="18" ma:contentTypeDescription="Een nieuw document maken." ma:contentTypeScope="" ma:versionID="fd95084c9d3051a583a43fd0402219d8">
  <xsd:schema xmlns:xsd="http://www.w3.org/2001/XMLSchema" xmlns:xs="http://www.w3.org/2001/XMLSchema" xmlns:p="http://schemas.microsoft.com/office/2006/metadata/properties" xmlns:ns2="4951b68c-3f37-43f6-b9b1-051e5d277f4d" xmlns:ns3="15bf8341-14ba-437c-a659-0e3d7dba9128" targetNamespace="http://schemas.microsoft.com/office/2006/metadata/properties" ma:root="true" ma:fieldsID="3b0b531d073bb07aad470703d4d03362" ns2:_="" ns3:_="">
    <xsd:import namespace="4951b68c-3f37-43f6-b9b1-051e5d277f4d"/>
    <xsd:import namespace="15bf8341-14ba-437c-a659-0e3d7dba912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51b68c-3f37-43f6-b9b1-051e5d277f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6011d893-1b8f-4218-8d5b-be4dd9553fe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bf8341-14ba-437c-a659-0e3d7dba9128"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dba048c4-47d3-499a-9f7e-088f97fdc0ba}" ma:internalName="TaxCatchAll" ma:showField="CatchAllData" ma:web="15bf8341-14ba-437c-a659-0e3d7dba91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5bf8341-14ba-437c-a659-0e3d7dba9128" xsi:nil="true"/>
    <lcf76f155ced4ddcb4097134ff3c332f xmlns="4951b68c-3f37-43f6-b9b1-051e5d277f4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683738-586A-48AD-94A0-109DD47691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51b68c-3f37-43f6-b9b1-051e5d277f4d"/>
    <ds:schemaRef ds:uri="15bf8341-14ba-437c-a659-0e3d7dba91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417CC6-6683-4E37-AA6E-790E78DFA380}">
  <ds:schemaRef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5bf8341-14ba-437c-a659-0e3d7dba9128"/>
    <ds:schemaRef ds:uri="http://schemas.microsoft.com/office/2006/documentManagement/types"/>
    <ds:schemaRef ds:uri="http://purl.org/dc/terms/"/>
    <ds:schemaRef ds:uri="4951b68c-3f37-43f6-b9b1-051e5d277f4d"/>
    <ds:schemaRef ds:uri="http://www.w3.org/XML/1998/namespace"/>
    <ds:schemaRef ds:uri="http://purl.org/dc/dcmitype/"/>
  </ds:schemaRefs>
</ds:datastoreItem>
</file>

<file path=customXml/itemProps3.xml><?xml version="1.0" encoding="utf-8"?>
<ds:datastoreItem xmlns:ds="http://schemas.openxmlformats.org/officeDocument/2006/customXml" ds:itemID="{12CB26CE-684B-42FF-BE51-965766FFB6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1632</TotalTime>
  <Words>1167</Words>
  <Application>Microsoft Office PowerPoint</Application>
  <PresentationFormat>Breedbeeld</PresentationFormat>
  <Paragraphs>208</Paragraphs>
  <Slides>26</Slides>
  <Notes>26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26</vt:i4>
      </vt:variant>
    </vt:vector>
  </HeadingPairs>
  <TitlesOfParts>
    <vt:vector size="33" baseType="lpstr">
      <vt:lpstr>Arial</vt:lpstr>
      <vt:lpstr>Calibri</vt:lpstr>
      <vt:lpstr>Calibri Light</vt:lpstr>
      <vt:lpstr>Symbol</vt:lpstr>
      <vt:lpstr>Trebuchet MS</vt:lpstr>
      <vt:lpstr>Wingdings</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Tuchtreglement Grensoverschrijdend gedrag (GG)</vt:lpstr>
      <vt:lpstr>Tuchtreglement Grensoverschrijdend gedrag (GG)</vt:lpstr>
      <vt:lpstr>Tuchtreglement Grensoverschrijdend gedrag (GG)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Beleidsplan  2021-2024</dc:title>
  <dc:creator>Linde Panis</dc:creator>
  <cp:lastModifiedBy>Linde Panis</cp:lastModifiedBy>
  <cp:revision>56</cp:revision>
  <cp:lastPrinted>2023-06-22T15:50:29Z</cp:lastPrinted>
  <dcterms:created xsi:type="dcterms:W3CDTF">2020-09-16T10:05:10Z</dcterms:created>
  <dcterms:modified xsi:type="dcterms:W3CDTF">2024-06-14T09:50:29Z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0x010100CC0E9217BE7FF249B3E685FFC866EDDF</vt:lpwstr>
  </property>
  <property fmtid="{D5CDD505-2E9C-101B-9397-08002B2CF9AE}" pid="3" name="MediaServiceImageTags">
    <vt:lpwstr/>
  </property>
</Properties>
</file>