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1"/>
  </p:notesMasterIdLst>
  <p:sldIdLst>
    <p:sldId id="259" r:id="rId5"/>
    <p:sldId id="260" r:id="rId6"/>
    <p:sldId id="276" r:id="rId7"/>
    <p:sldId id="257" r:id="rId8"/>
    <p:sldId id="265" r:id="rId9"/>
    <p:sldId id="267" r:id="rId10"/>
    <p:sldId id="268" r:id="rId11"/>
    <p:sldId id="270" r:id="rId12"/>
    <p:sldId id="274" r:id="rId13"/>
    <p:sldId id="269" r:id="rId14"/>
    <p:sldId id="271" r:id="rId15"/>
    <p:sldId id="272" r:id="rId16"/>
    <p:sldId id="266" r:id="rId17"/>
    <p:sldId id="277" r:id="rId18"/>
    <p:sldId id="278" r:id="rId19"/>
    <p:sldId id="258" r:id="rId20"/>
  </p:sldIdLst>
  <p:sldSz cx="12192000" cy="6858000"/>
  <p:notesSz cx="6858000" cy="9144000"/>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B99B72-9B7F-4243-8034-65CBB7527BFF}" v="567" dt="2025-07-31T14:01:05.2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75" autoAdjust="0"/>
    <p:restoredTop sz="84673" autoAdjust="0"/>
  </p:normalViewPr>
  <p:slideViewPr>
    <p:cSldViewPr snapToGrid="0">
      <p:cViewPr varScale="1">
        <p:scale>
          <a:sx n="49" d="100"/>
          <a:sy n="49" d="100"/>
        </p:scale>
        <p:origin x="77" y="509"/>
      </p:cViewPr>
      <p:guideLst/>
    </p:cSldViewPr>
  </p:slideViewPr>
  <p:notesTextViewPr>
    <p:cViewPr>
      <p:scale>
        <a:sx n="75" d="100"/>
        <a:sy n="7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ries Boulet" userId="53e0b9ba-5237-480f-a85c-4c024ec94ad2" providerId="ADAL" clId="{94EE655C-BAE5-43BC-AB22-0780AC2B4B86}"/>
    <pc:docChg chg="undo custSel addSld delSld modSld sldOrd">
      <pc:chgData name="Dries Boulet" userId="53e0b9ba-5237-480f-a85c-4c024ec94ad2" providerId="ADAL" clId="{94EE655C-BAE5-43BC-AB22-0780AC2B4B86}" dt="2021-12-16T20:56:21.145" v="4926" actId="20577"/>
      <pc:docMkLst>
        <pc:docMk/>
      </pc:docMkLst>
      <pc:sldChg chg="modSp">
        <pc:chgData name="Dries Boulet" userId="53e0b9ba-5237-480f-a85c-4c024ec94ad2" providerId="ADAL" clId="{94EE655C-BAE5-43BC-AB22-0780AC2B4B86}" dt="2021-12-16T17:36:34.081" v="4" actId="20577"/>
        <pc:sldMkLst>
          <pc:docMk/>
          <pc:sldMk cId="343204842" sldId="256"/>
        </pc:sldMkLst>
      </pc:sldChg>
      <pc:sldChg chg="modNotesTx">
        <pc:chgData name="Dries Boulet" userId="53e0b9ba-5237-480f-a85c-4c024ec94ad2" providerId="ADAL" clId="{94EE655C-BAE5-43BC-AB22-0780AC2B4B86}" dt="2021-12-16T19:09:01.783" v="1517" actId="20577"/>
        <pc:sldMkLst>
          <pc:docMk/>
          <pc:sldMk cId="1550186105" sldId="257"/>
        </pc:sldMkLst>
      </pc:sldChg>
      <pc:sldChg chg="modNotesTx">
        <pc:chgData name="Dries Boulet" userId="53e0b9ba-5237-480f-a85c-4c024ec94ad2" providerId="ADAL" clId="{94EE655C-BAE5-43BC-AB22-0780AC2B4B86}" dt="2021-12-16T19:10:02.107" v="1567" actId="20577"/>
        <pc:sldMkLst>
          <pc:docMk/>
          <pc:sldMk cId="1275833418" sldId="258"/>
        </pc:sldMkLst>
      </pc:sldChg>
      <pc:sldChg chg="modSp modNotesTx">
        <pc:chgData name="Dries Boulet" userId="53e0b9ba-5237-480f-a85c-4c024ec94ad2" providerId="ADAL" clId="{94EE655C-BAE5-43BC-AB22-0780AC2B4B86}" dt="2021-12-16T19:16:40.450" v="1895" actId="20577"/>
        <pc:sldMkLst>
          <pc:docMk/>
          <pc:sldMk cId="501753226" sldId="272"/>
        </pc:sldMkLst>
      </pc:sldChg>
      <pc:sldChg chg="modSp modNotesTx">
        <pc:chgData name="Dries Boulet" userId="53e0b9ba-5237-480f-a85c-4c024ec94ad2" providerId="ADAL" clId="{94EE655C-BAE5-43BC-AB22-0780AC2B4B86}" dt="2021-12-16T20:43:20.224" v="4159" actId="20577"/>
        <pc:sldMkLst>
          <pc:docMk/>
          <pc:sldMk cId="1325075936" sldId="273"/>
        </pc:sldMkLst>
      </pc:sldChg>
      <pc:sldChg chg="modSp">
        <pc:chgData name="Dries Boulet" userId="53e0b9ba-5237-480f-a85c-4c024ec94ad2" providerId="ADAL" clId="{94EE655C-BAE5-43BC-AB22-0780AC2B4B86}" dt="2021-12-16T20:50:58.329" v="4391" actId="20577"/>
        <pc:sldMkLst>
          <pc:docMk/>
          <pc:sldMk cId="1639790308" sldId="274"/>
        </pc:sldMkLst>
      </pc:sldChg>
      <pc:sldChg chg="modSp modAnim modNotesTx">
        <pc:chgData name="Dries Boulet" userId="53e0b9ba-5237-480f-a85c-4c024ec94ad2" providerId="ADAL" clId="{94EE655C-BAE5-43BC-AB22-0780AC2B4B86}" dt="2021-12-16T20:30:09.191" v="3757" actId="20577"/>
        <pc:sldMkLst>
          <pc:docMk/>
          <pc:sldMk cId="860499076" sldId="275"/>
        </pc:sldMkLst>
      </pc:sldChg>
      <pc:sldChg chg="modSp modNotesTx">
        <pc:chgData name="Dries Boulet" userId="53e0b9ba-5237-480f-a85c-4c024ec94ad2" providerId="ADAL" clId="{94EE655C-BAE5-43BC-AB22-0780AC2B4B86}" dt="2021-12-16T19:38:32.450" v="2659"/>
        <pc:sldMkLst>
          <pc:docMk/>
          <pc:sldMk cId="3854892667" sldId="277"/>
        </pc:sldMkLst>
      </pc:sldChg>
      <pc:sldChg chg="modSp modNotesTx">
        <pc:chgData name="Dries Boulet" userId="53e0b9ba-5237-480f-a85c-4c024ec94ad2" providerId="ADAL" clId="{94EE655C-BAE5-43BC-AB22-0780AC2B4B86}" dt="2021-12-16T20:33:14.482" v="4072" actId="20577"/>
        <pc:sldMkLst>
          <pc:docMk/>
          <pc:sldMk cId="717668299" sldId="278"/>
        </pc:sldMkLst>
      </pc:sldChg>
      <pc:sldChg chg="modSp mod modNotesTx">
        <pc:chgData name="Dries Boulet" userId="53e0b9ba-5237-480f-a85c-4c024ec94ad2" providerId="ADAL" clId="{94EE655C-BAE5-43BC-AB22-0780AC2B4B86}" dt="2021-12-16T17:47:18.561" v="639" actId="20577"/>
        <pc:sldMkLst>
          <pc:docMk/>
          <pc:sldMk cId="2854963386" sldId="346"/>
        </pc:sldMkLst>
      </pc:sldChg>
      <pc:sldChg chg="modSp modNotesTx">
        <pc:chgData name="Dries Boulet" userId="53e0b9ba-5237-480f-a85c-4c024ec94ad2" providerId="ADAL" clId="{94EE655C-BAE5-43BC-AB22-0780AC2B4B86}" dt="2021-12-16T20:44:09.407" v="4251" actId="20577"/>
        <pc:sldMkLst>
          <pc:docMk/>
          <pc:sldMk cId="1280452734" sldId="348"/>
        </pc:sldMkLst>
      </pc:sldChg>
      <pc:sldChg chg="modSp modNotesTx">
        <pc:chgData name="Dries Boulet" userId="53e0b9ba-5237-480f-a85c-4c024ec94ad2" providerId="ADAL" clId="{94EE655C-BAE5-43BC-AB22-0780AC2B4B86}" dt="2021-12-16T19:55:15.418" v="3038" actId="20577"/>
        <pc:sldMkLst>
          <pc:docMk/>
          <pc:sldMk cId="2935467813" sldId="350"/>
        </pc:sldMkLst>
      </pc:sldChg>
      <pc:sldChg chg="del">
        <pc:chgData name="Dries Boulet" userId="53e0b9ba-5237-480f-a85c-4c024ec94ad2" providerId="ADAL" clId="{94EE655C-BAE5-43BC-AB22-0780AC2B4B86}" dt="2021-12-16T17:45:42.809" v="429" actId="47"/>
        <pc:sldMkLst>
          <pc:docMk/>
          <pc:sldMk cId="577824491" sldId="351"/>
        </pc:sldMkLst>
      </pc:sldChg>
      <pc:sldChg chg="del">
        <pc:chgData name="Dries Boulet" userId="53e0b9ba-5237-480f-a85c-4c024ec94ad2" providerId="ADAL" clId="{94EE655C-BAE5-43BC-AB22-0780AC2B4B86}" dt="2021-12-16T17:45:44.964" v="430" actId="47"/>
        <pc:sldMkLst>
          <pc:docMk/>
          <pc:sldMk cId="381774063" sldId="352"/>
        </pc:sldMkLst>
      </pc:sldChg>
      <pc:sldChg chg="modSp mod modNotesTx">
        <pc:chgData name="Dries Boulet" userId="53e0b9ba-5237-480f-a85c-4c024ec94ad2" providerId="ADAL" clId="{94EE655C-BAE5-43BC-AB22-0780AC2B4B86}" dt="2021-12-16T20:41:57.824" v="4090" actId="20577"/>
        <pc:sldMkLst>
          <pc:docMk/>
          <pc:sldMk cId="3954068298" sldId="359"/>
        </pc:sldMkLst>
      </pc:sldChg>
      <pc:sldChg chg="modSp modNotesTx">
        <pc:chgData name="Dries Boulet" userId="53e0b9ba-5237-480f-a85c-4c024ec94ad2" providerId="ADAL" clId="{94EE655C-BAE5-43BC-AB22-0780AC2B4B86}" dt="2021-12-16T20:56:21.145" v="4926" actId="20577"/>
        <pc:sldMkLst>
          <pc:docMk/>
          <pc:sldMk cId="1513492687" sldId="360"/>
        </pc:sldMkLst>
      </pc:sldChg>
      <pc:sldChg chg="del">
        <pc:chgData name="Dries Boulet" userId="53e0b9ba-5237-480f-a85c-4c024ec94ad2" providerId="ADAL" clId="{94EE655C-BAE5-43BC-AB22-0780AC2B4B86}" dt="2021-12-16T18:29:07.883" v="1220" actId="47"/>
        <pc:sldMkLst>
          <pc:docMk/>
          <pc:sldMk cId="3072217594" sldId="361"/>
        </pc:sldMkLst>
      </pc:sldChg>
      <pc:sldChg chg="del">
        <pc:chgData name="Dries Boulet" userId="53e0b9ba-5237-480f-a85c-4c024ec94ad2" providerId="ADAL" clId="{94EE655C-BAE5-43BC-AB22-0780AC2B4B86}" dt="2021-12-16T18:29:10.052" v="1221" actId="47"/>
        <pc:sldMkLst>
          <pc:docMk/>
          <pc:sldMk cId="3738881460" sldId="362"/>
        </pc:sldMkLst>
      </pc:sldChg>
      <pc:sldChg chg="del">
        <pc:chgData name="Dries Boulet" userId="53e0b9ba-5237-480f-a85c-4c024ec94ad2" providerId="ADAL" clId="{94EE655C-BAE5-43BC-AB22-0780AC2B4B86}" dt="2021-12-16T18:29:11.613" v="1222" actId="47"/>
        <pc:sldMkLst>
          <pc:docMk/>
          <pc:sldMk cId="877492390" sldId="363"/>
        </pc:sldMkLst>
      </pc:sldChg>
      <pc:sldChg chg="modSp add ord modNotesTx">
        <pc:chgData name="Dries Boulet" userId="53e0b9ba-5237-480f-a85c-4c024ec94ad2" providerId="ADAL" clId="{94EE655C-BAE5-43BC-AB22-0780AC2B4B86}" dt="2021-12-16T20:02:45.852" v="3609" actId="20577"/>
        <pc:sldMkLst>
          <pc:docMk/>
          <pc:sldMk cId="3010186967" sldId="364"/>
        </pc:sldMkLst>
      </pc:sldChg>
      <pc:sldChg chg="modSp add modNotesTx">
        <pc:chgData name="Dries Boulet" userId="53e0b9ba-5237-480f-a85c-4c024ec94ad2" providerId="ADAL" clId="{94EE655C-BAE5-43BC-AB22-0780AC2B4B86}" dt="2021-12-16T20:46:50.240" v="4386" actId="20577"/>
        <pc:sldMkLst>
          <pc:docMk/>
          <pc:sldMk cId="2822466445" sldId="365"/>
        </pc:sldMkLst>
      </pc:sldChg>
    </pc:docChg>
  </pc:docChgLst>
  <pc:docChgLst>
    <pc:chgData name="g.tsakitzidis@gmail.com" userId="S::urn:spo:guest#g.tsakitzidis@gmail.com::" providerId="AD" clId="Web-{2DF75962-5E85-4271-96B4-6AB63A494938}"/>
    <pc:docChg chg="sldOrd">
      <pc:chgData name="g.tsakitzidis@gmail.com" userId="S::urn:spo:guest#g.tsakitzidis@gmail.com::" providerId="AD" clId="Web-{2DF75962-5E85-4271-96B4-6AB63A494938}" dt="2021-09-15T09:54:09.558" v="1"/>
      <pc:docMkLst>
        <pc:docMk/>
      </pc:docMkLst>
      <pc:sldChg chg="ord">
        <pc:chgData name="g.tsakitzidis@gmail.com" userId="S::urn:spo:guest#g.tsakitzidis@gmail.com::" providerId="AD" clId="Web-{2DF75962-5E85-4271-96B4-6AB63A494938}" dt="2021-09-15T09:54:09.558" v="1"/>
        <pc:sldMkLst>
          <pc:docMk/>
          <pc:sldMk cId="1639790308" sldId="274"/>
        </pc:sldMkLst>
      </pc:sldChg>
    </pc:docChg>
  </pc:docChgLst>
  <pc:docChgLst>
    <pc:chgData name="Dries Boulet" userId="53e0b9ba-5237-480f-a85c-4c024ec94ad2" providerId="ADAL" clId="{BAC772FE-77A3-4B48-9D01-A7DD1E04D379}"/>
    <pc:docChg chg="custSel mod addSld delSld modSld">
      <pc:chgData name="Dries Boulet" userId="53e0b9ba-5237-480f-a85c-4c024ec94ad2" providerId="ADAL" clId="{BAC772FE-77A3-4B48-9D01-A7DD1E04D379}" dt="2022-05-12T07:07:28.495" v="232" actId="20577"/>
      <pc:docMkLst>
        <pc:docMk/>
      </pc:docMkLst>
      <pc:sldChg chg="modSp del mod">
        <pc:chgData name="Dries Boulet" userId="53e0b9ba-5237-480f-a85c-4c024ec94ad2" providerId="ADAL" clId="{BAC772FE-77A3-4B48-9D01-A7DD1E04D379}" dt="2022-05-12T07:06:47.122" v="146" actId="47"/>
        <pc:sldMkLst>
          <pc:docMk/>
          <pc:sldMk cId="343204842" sldId="256"/>
        </pc:sldMkLst>
      </pc:sldChg>
      <pc:sldChg chg="addSp delSp modSp mod modAnim modNotesTx">
        <pc:chgData name="Dries Boulet" userId="53e0b9ba-5237-480f-a85c-4c024ec94ad2" providerId="ADAL" clId="{BAC772FE-77A3-4B48-9D01-A7DD1E04D379}" dt="2022-05-12T07:06:59.685" v="148" actId="478"/>
        <pc:sldMkLst>
          <pc:docMk/>
          <pc:sldMk cId="1550186105" sldId="257"/>
        </pc:sldMkLst>
      </pc:sldChg>
      <pc:sldChg chg="del">
        <pc:chgData name="Dries Boulet" userId="53e0b9ba-5237-480f-a85c-4c024ec94ad2" providerId="ADAL" clId="{BAC772FE-77A3-4B48-9D01-A7DD1E04D379}" dt="2022-05-12T07:01:43.494" v="0" actId="47"/>
        <pc:sldMkLst>
          <pc:docMk/>
          <pc:sldMk cId="1275833418" sldId="258"/>
        </pc:sldMkLst>
      </pc:sldChg>
      <pc:sldChg chg="addSp delSp modSp add mod setBg delDesignElem">
        <pc:chgData name="Dries Boulet" userId="53e0b9ba-5237-480f-a85c-4c024ec94ad2" providerId="ADAL" clId="{BAC772FE-77A3-4B48-9D01-A7DD1E04D379}" dt="2022-05-12T07:07:28.495" v="232" actId="20577"/>
        <pc:sldMkLst>
          <pc:docMk/>
          <pc:sldMk cId="1601040564" sldId="258"/>
        </pc:sldMkLst>
      </pc:sldChg>
      <pc:sldChg chg="addSp delSp modSp add mod setBg delDesignElem">
        <pc:chgData name="Dries Boulet" userId="53e0b9ba-5237-480f-a85c-4c024ec94ad2" providerId="ADAL" clId="{BAC772FE-77A3-4B48-9D01-A7DD1E04D379}" dt="2022-05-12T07:06:25.116" v="144" actId="20577"/>
        <pc:sldMkLst>
          <pc:docMk/>
          <pc:sldMk cId="2382781977" sldId="259"/>
        </pc:sldMkLst>
      </pc:sldChg>
      <pc:sldChg chg="del">
        <pc:chgData name="Dries Boulet" userId="53e0b9ba-5237-480f-a85c-4c024ec94ad2" providerId="ADAL" clId="{BAC772FE-77A3-4B48-9D01-A7DD1E04D379}" dt="2022-05-12T07:01:49.564" v="13" actId="47"/>
        <pc:sldMkLst>
          <pc:docMk/>
          <pc:sldMk cId="1639790308" sldId="274"/>
        </pc:sldMkLst>
      </pc:sldChg>
      <pc:sldChg chg="del">
        <pc:chgData name="Dries Boulet" userId="53e0b9ba-5237-480f-a85c-4c024ec94ad2" providerId="ADAL" clId="{BAC772FE-77A3-4B48-9D01-A7DD1E04D379}" dt="2022-05-12T07:01:45.240" v="3" actId="47"/>
        <pc:sldMkLst>
          <pc:docMk/>
          <pc:sldMk cId="2854963386" sldId="346"/>
        </pc:sldMkLst>
      </pc:sldChg>
      <pc:sldChg chg="del">
        <pc:chgData name="Dries Boulet" userId="53e0b9ba-5237-480f-a85c-4c024ec94ad2" providerId="ADAL" clId="{BAC772FE-77A3-4B48-9D01-A7DD1E04D379}" dt="2022-05-12T07:01:44.954" v="2" actId="47"/>
        <pc:sldMkLst>
          <pc:docMk/>
          <pc:sldMk cId="2935467813" sldId="350"/>
        </pc:sldMkLst>
      </pc:sldChg>
      <pc:sldChg chg="del">
        <pc:chgData name="Dries Boulet" userId="53e0b9ba-5237-480f-a85c-4c024ec94ad2" providerId="ADAL" clId="{BAC772FE-77A3-4B48-9D01-A7DD1E04D379}" dt="2022-05-12T07:01:47.901" v="12" actId="47"/>
        <pc:sldMkLst>
          <pc:docMk/>
          <pc:sldMk cId="1513492687" sldId="360"/>
        </pc:sldMkLst>
      </pc:sldChg>
      <pc:sldChg chg="del">
        <pc:chgData name="Dries Boulet" userId="53e0b9ba-5237-480f-a85c-4c024ec94ad2" providerId="ADAL" clId="{BAC772FE-77A3-4B48-9D01-A7DD1E04D379}" dt="2022-05-12T07:01:46.456" v="9" actId="47"/>
        <pc:sldMkLst>
          <pc:docMk/>
          <pc:sldMk cId="2822466445" sldId="365"/>
        </pc:sldMkLst>
      </pc:sldChg>
      <pc:sldChg chg="del">
        <pc:chgData name="Dries Boulet" userId="53e0b9ba-5237-480f-a85c-4c024ec94ad2" providerId="ADAL" clId="{BAC772FE-77A3-4B48-9D01-A7DD1E04D379}" dt="2022-05-12T07:01:45.484" v="4" actId="47"/>
        <pc:sldMkLst>
          <pc:docMk/>
          <pc:sldMk cId="401414566" sldId="368"/>
        </pc:sldMkLst>
      </pc:sldChg>
      <pc:sldChg chg="del">
        <pc:chgData name="Dries Boulet" userId="53e0b9ba-5237-480f-a85c-4c024ec94ad2" providerId="ADAL" clId="{BAC772FE-77A3-4B48-9D01-A7DD1E04D379}" dt="2022-05-12T07:01:45.668" v="5" actId="47"/>
        <pc:sldMkLst>
          <pc:docMk/>
          <pc:sldMk cId="279725255" sldId="369"/>
        </pc:sldMkLst>
      </pc:sldChg>
      <pc:sldChg chg="del">
        <pc:chgData name="Dries Boulet" userId="53e0b9ba-5237-480f-a85c-4c024ec94ad2" providerId="ADAL" clId="{BAC772FE-77A3-4B48-9D01-A7DD1E04D379}" dt="2022-05-12T07:01:46.055" v="7" actId="47"/>
        <pc:sldMkLst>
          <pc:docMk/>
          <pc:sldMk cId="3801732357" sldId="370"/>
        </pc:sldMkLst>
      </pc:sldChg>
      <pc:sldChg chg="del">
        <pc:chgData name="Dries Boulet" userId="53e0b9ba-5237-480f-a85c-4c024ec94ad2" providerId="ADAL" clId="{BAC772FE-77A3-4B48-9D01-A7DD1E04D379}" dt="2022-05-12T07:01:46.677" v="10" actId="47"/>
        <pc:sldMkLst>
          <pc:docMk/>
          <pc:sldMk cId="937750720" sldId="371"/>
        </pc:sldMkLst>
      </pc:sldChg>
      <pc:sldChg chg="del">
        <pc:chgData name="Dries Boulet" userId="53e0b9ba-5237-480f-a85c-4c024ec94ad2" providerId="ADAL" clId="{BAC772FE-77A3-4B48-9D01-A7DD1E04D379}" dt="2022-05-12T07:01:43.755" v="1" actId="47"/>
        <pc:sldMkLst>
          <pc:docMk/>
          <pc:sldMk cId="378140501" sldId="372"/>
        </pc:sldMkLst>
      </pc:sldChg>
      <pc:sldChg chg="del">
        <pc:chgData name="Dries Boulet" userId="53e0b9ba-5237-480f-a85c-4c024ec94ad2" providerId="ADAL" clId="{BAC772FE-77A3-4B48-9D01-A7DD1E04D379}" dt="2022-05-12T07:01:45.833" v="6" actId="47"/>
        <pc:sldMkLst>
          <pc:docMk/>
          <pc:sldMk cId="11558729" sldId="373"/>
        </pc:sldMkLst>
      </pc:sldChg>
      <pc:sldChg chg="del">
        <pc:chgData name="Dries Boulet" userId="53e0b9ba-5237-480f-a85c-4c024ec94ad2" providerId="ADAL" clId="{BAC772FE-77A3-4B48-9D01-A7DD1E04D379}" dt="2022-05-12T07:01:46.244" v="8" actId="47"/>
        <pc:sldMkLst>
          <pc:docMk/>
          <pc:sldMk cId="3269275526" sldId="374"/>
        </pc:sldMkLst>
      </pc:sldChg>
      <pc:sldChg chg="del">
        <pc:chgData name="Dries Boulet" userId="53e0b9ba-5237-480f-a85c-4c024ec94ad2" providerId="ADAL" clId="{BAC772FE-77A3-4B48-9D01-A7DD1E04D379}" dt="2022-05-12T07:01:46.840" v="11" actId="47"/>
        <pc:sldMkLst>
          <pc:docMk/>
          <pc:sldMk cId="2094880256" sldId="375"/>
        </pc:sldMkLst>
      </pc:sldChg>
    </pc:docChg>
  </pc:docChgLst>
  <pc:docChgLst>
    <pc:chgData name="Dries Boulet" userId="53e0b9ba-5237-480f-a85c-4c024ec94ad2" providerId="ADAL" clId="{693B2682-1802-4D0E-A6A7-BCD4845F5896}"/>
    <pc:docChg chg="undo custSel addSld delSld modSld sldOrd">
      <pc:chgData name="Dries Boulet" userId="53e0b9ba-5237-480f-a85c-4c024ec94ad2" providerId="ADAL" clId="{693B2682-1802-4D0E-A6A7-BCD4845F5896}" dt="2022-02-04T11:27:04.153" v="1504" actId="47"/>
      <pc:docMkLst>
        <pc:docMk/>
      </pc:docMkLst>
      <pc:sldChg chg="modSp del">
        <pc:chgData name="Dries Boulet" userId="53e0b9ba-5237-480f-a85c-4c024ec94ad2" providerId="ADAL" clId="{693B2682-1802-4D0E-A6A7-BCD4845F5896}" dt="2022-02-04T11:27:04.153" v="1504" actId="47"/>
        <pc:sldMkLst>
          <pc:docMk/>
          <pc:sldMk cId="343204842" sldId="256"/>
        </pc:sldMkLst>
      </pc:sldChg>
      <pc:sldChg chg="modSp ord modNotesTx">
        <pc:chgData name="Dries Boulet" userId="53e0b9ba-5237-480f-a85c-4c024ec94ad2" providerId="ADAL" clId="{693B2682-1802-4D0E-A6A7-BCD4845F5896}" dt="2022-02-04T11:14:12.618" v="1346"/>
        <pc:sldMkLst>
          <pc:docMk/>
          <pc:sldMk cId="501753226" sldId="272"/>
        </pc:sldMkLst>
      </pc:sldChg>
      <pc:sldChg chg="del">
        <pc:chgData name="Dries Boulet" userId="53e0b9ba-5237-480f-a85c-4c024ec94ad2" providerId="ADAL" clId="{693B2682-1802-4D0E-A6A7-BCD4845F5896}" dt="2022-02-04T10:31:38.655" v="1265" actId="47"/>
        <pc:sldMkLst>
          <pc:docMk/>
          <pc:sldMk cId="1325075936" sldId="273"/>
        </pc:sldMkLst>
      </pc:sldChg>
      <pc:sldChg chg="del">
        <pc:chgData name="Dries Boulet" userId="53e0b9ba-5237-480f-a85c-4c024ec94ad2" providerId="ADAL" clId="{693B2682-1802-4D0E-A6A7-BCD4845F5896}" dt="2022-02-04T10:31:05.635" v="1263" actId="47"/>
        <pc:sldMkLst>
          <pc:docMk/>
          <pc:sldMk cId="860499076" sldId="275"/>
        </pc:sldMkLst>
      </pc:sldChg>
      <pc:sldChg chg="modSp mod modAnim modNotesTx">
        <pc:chgData name="Dries Boulet" userId="53e0b9ba-5237-480f-a85c-4c024ec94ad2" providerId="ADAL" clId="{693B2682-1802-4D0E-A6A7-BCD4845F5896}" dt="2022-02-03T14:51:20.381" v="1097" actId="20577"/>
        <pc:sldMkLst>
          <pc:docMk/>
          <pc:sldMk cId="3854892667" sldId="277"/>
        </pc:sldMkLst>
      </pc:sldChg>
      <pc:sldChg chg="ord modNotesTx">
        <pc:chgData name="Dries Boulet" userId="53e0b9ba-5237-480f-a85c-4c024ec94ad2" providerId="ADAL" clId="{693B2682-1802-4D0E-A6A7-BCD4845F5896}" dt="2022-02-04T11:15:20.542" v="1351" actId="6549"/>
        <pc:sldMkLst>
          <pc:docMk/>
          <pc:sldMk cId="717668299" sldId="278"/>
        </pc:sldMkLst>
      </pc:sldChg>
      <pc:sldChg chg="ord modNotesTx">
        <pc:chgData name="Dries Boulet" userId="53e0b9ba-5237-480f-a85c-4c024ec94ad2" providerId="ADAL" clId="{693B2682-1802-4D0E-A6A7-BCD4845F5896}" dt="2022-02-04T11:14:05.289" v="1342"/>
        <pc:sldMkLst>
          <pc:docMk/>
          <pc:sldMk cId="2854963386" sldId="346"/>
        </pc:sldMkLst>
      </pc:sldChg>
      <pc:sldChg chg="del">
        <pc:chgData name="Dries Boulet" userId="53e0b9ba-5237-480f-a85c-4c024ec94ad2" providerId="ADAL" clId="{693B2682-1802-4D0E-A6A7-BCD4845F5896}" dt="2022-02-04T10:31:41.699" v="1266" actId="47"/>
        <pc:sldMkLst>
          <pc:docMk/>
          <pc:sldMk cId="1280452734" sldId="348"/>
        </pc:sldMkLst>
      </pc:sldChg>
      <pc:sldChg chg="modNotesTx">
        <pc:chgData name="Dries Boulet" userId="53e0b9ba-5237-480f-a85c-4c024ec94ad2" providerId="ADAL" clId="{693B2682-1802-4D0E-A6A7-BCD4845F5896}" dt="2022-02-02T12:18:07.757" v="984" actId="20577"/>
        <pc:sldMkLst>
          <pc:docMk/>
          <pc:sldMk cId="2935467813" sldId="350"/>
        </pc:sldMkLst>
      </pc:sldChg>
      <pc:sldChg chg="del">
        <pc:chgData name="Dries Boulet" userId="53e0b9ba-5237-480f-a85c-4c024ec94ad2" providerId="ADAL" clId="{693B2682-1802-4D0E-A6A7-BCD4845F5896}" dt="2022-02-04T10:31:35.940" v="1264" actId="47"/>
        <pc:sldMkLst>
          <pc:docMk/>
          <pc:sldMk cId="3954068298" sldId="359"/>
        </pc:sldMkLst>
      </pc:sldChg>
      <pc:sldChg chg="modNotesTx">
        <pc:chgData name="Dries Boulet" userId="53e0b9ba-5237-480f-a85c-4c024ec94ad2" providerId="ADAL" clId="{693B2682-1802-4D0E-A6A7-BCD4845F5896}" dt="2022-02-04T10:45:17.025" v="1309"/>
        <pc:sldMkLst>
          <pc:docMk/>
          <pc:sldMk cId="1513492687" sldId="360"/>
        </pc:sldMkLst>
      </pc:sldChg>
      <pc:sldChg chg="del">
        <pc:chgData name="Dries Boulet" userId="53e0b9ba-5237-480f-a85c-4c024ec94ad2" providerId="ADAL" clId="{693B2682-1802-4D0E-A6A7-BCD4845F5896}" dt="2022-02-02T12:18:38.603" v="1015" actId="47"/>
        <pc:sldMkLst>
          <pc:docMk/>
          <pc:sldMk cId="3010186967" sldId="364"/>
        </pc:sldMkLst>
      </pc:sldChg>
      <pc:sldChg chg="modNotesTx">
        <pc:chgData name="Dries Boulet" userId="53e0b9ba-5237-480f-a85c-4c024ec94ad2" providerId="ADAL" clId="{693B2682-1802-4D0E-A6A7-BCD4845F5896}" dt="2022-02-04T10:22:00.739" v="1253" actId="6549"/>
        <pc:sldMkLst>
          <pc:docMk/>
          <pc:sldMk cId="2822466445" sldId="365"/>
        </pc:sldMkLst>
      </pc:sldChg>
      <pc:sldChg chg="add del ord">
        <pc:chgData name="Dries Boulet" userId="53e0b9ba-5237-480f-a85c-4c024ec94ad2" providerId="ADAL" clId="{693B2682-1802-4D0E-A6A7-BCD4845F5896}" dt="2022-02-02T12:04:58.905" v="22" actId="47"/>
        <pc:sldMkLst>
          <pc:docMk/>
          <pc:sldMk cId="10912565" sldId="366"/>
        </pc:sldMkLst>
      </pc:sldChg>
      <pc:sldChg chg="modSp add ord">
        <pc:chgData name="Dries Boulet" userId="53e0b9ba-5237-480f-a85c-4c024ec94ad2" providerId="ADAL" clId="{693B2682-1802-4D0E-A6A7-BCD4845F5896}" dt="2022-02-04T11:14:10.873" v="1344"/>
        <pc:sldMkLst>
          <pc:docMk/>
          <pc:sldMk cId="2216032833" sldId="366"/>
        </pc:sldMkLst>
      </pc:sldChg>
      <pc:sldChg chg="modSp add mod ord modNotesTx">
        <pc:chgData name="Dries Boulet" userId="53e0b9ba-5237-480f-a85c-4c024ec94ad2" providerId="ADAL" clId="{693B2682-1802-4D0E-A6A7-BCD4845F5896}" dt="2022-02-04T10:45:59.941" v="1340" actId="27636"/>
        <pc:sldMkLst>
          <pc:docMk/>
          <pc:sldMk cId="3632367823" sldId="367"/>
        </pc:sldMkLst>
      </pc:sldChg>
      <pc:sldChg chg="add modNotesTx">
        <pc:chgData name="Dries Boulet" userId="53e0b9ba-5237-480f-a85c-4c024ec94ad2" providerId="ADAL" clId="{693B2682-1802-4D0E-A6A7-BCD4845F5896}" dt="2022-02-04T11:20:22.505" v="1427" actId="403"/>
        <pc:sldMkLst>
          <pc:docMk/>
          <pc:sldMk cId="401414566" sldId="368"/>
        </pc:sldMkLst>
      </pc:sldChg>
      <pc:sldChg chg="modSp add modNotesTx">
        <pc:chgData name="Dries Boulet" userId="53e0b9ba-5237-480f-a85c-4c024ec94ad2" providerId="ADAL" clId="{693B2682-1802-4D0E-A6A7-BCD4845F5896}" dt="2022-02-04T11:26:34.164" v="1489" actId="20577"/>
        <pc:sldMkLst>
          <pc:docMk/>
          <pc:sldMk cId="279725255" sldId="369"/>
        </pc:sldMkLst>
      </pc:sldChg>
      <pc:sldChg chg="add del">
        <pc:chgData name="Dries Boulet" userId="53e0b9ba-5237-480f-a85c-4c024ec94ad2" providerId="ADAL" clId="{693B2682-1802-4D0E-A6A7-BCD4845F5896}" dt="2022-02-04T11:19:39.602" v="1354" actId="47"/>
        <pc:sldMkLst>
          <pc:docMk/>
          <pc:sldMk cId="978340275" sldId="369"/>
        </pc:sldMkLst>
      </pc:sldChg>
      <pc:sldChg chg="modSp add">
        <pc:chgData name="Dries Boulet" userId="53e0b9ba-5237-480f-a85c-4c024ec94ad2" providerId="ADAL" clId="{693B2682-1802-4D0E-A6A7-BCD4845F5896}" dt="2022-02-04T11:26:43.370" v="1503" actId="20577"/>
        <pc:sldMkLst>
          <pc:docMk/>
          <pc:sldMk cId="3801732357" sldId="370"/>
        </pc:sldMkLst>
      </pc:sldChg>
    </pc:docChg>
  </pc:docChgLst>
  <pc:docChgLst>
    <pc:chgData name="Dries Boulet" userId="53e0b9ba-5237-480f-a85c-4c024ec94ad2" providerId="ADAL" clId="{6E3E21B9-4DC9-4AA5-AD59-39E85FF08084}"/>
    <pc:docChg chg="undo redo custSel addSld delSld modSld sldOrd">
      <pc:chgData name="Dries Boulet" userId="53e0b9ba-5237-480f-a85c-4c024ec94ad2" providerId="ADAL" clId="{6E3E21B9-4DC9-4AA5-AD59-39E85FF08084}" dt="2022-03-08T21:09:15.077" v="3850" actId="20577"/>
      <pc:docMkLst>
        <pc:docMk/>
      </pc:docMkLst>
      <pc:sldChg chg="modSp">
        <pc:chgData name="Dries Boulet" userId="53e0b9ba-5237-480f-a85c-4c024ec94ad2" providerId="ADAL" clId="{6E3E21B9-4DC9-4AA5-AD59-39E85FF08084}" dt="2022-03-08T13:18:09.228" v="1" actId="20577"/>
        <pc:sldMkLst>
          <pc:docMk/>
          <pc:sldMk cId="343204842" sldId="256"/>
        </pc:sldMkLst>
      </pc:sldChg>
      <pc:sldChg chg="modNotesTx">
        <pc:chgData name="Dries Boulet" userId="53e0b9ba-5237-480f-a85c-4c024ec94ad2" providerId="ADAL" clId="{6E3E21B9-4DC9-4AA5-AD59-39E85FF08084}" dt="2022-03-08T19:24:27.083" v="1267" actId="20577"/>
        <pc:sldMkLst>
          <pc:docMk/>
          <pc:sldMk cId="1550186105" sldId="257"/>
        </pc:sldMkLst>
      </pc:sldChg>
      <pc:sldChg chg="modNotesTx">
        <pc:chgData name="Dries Boulet" userId="53e0b9ba-5237-480f-a85c-4c024ec94ad2" providerId="ADAL" clId="{6E3E21B9-4DC9-4AA5-AD59-39E85FF08084}" dt="2022-03-08T19:24:41.759" v="1279" actId="20577"/>
        <pc:sldMkLst>
          <pc:docMk/>
          <pc:sldMk cId="1275833418" sldId="258"/>
        </pc:sldMkLst>
      </pc:sldChg>
      <pc:sldChg chg="del">
        <pc:chgData name="Dries Boulet" userId="53e0b9ba-5237-480f-a85c-4c024ec94ad2" providerId="ADAL" clId="{6E3E21B9-4DC9-4AA5-AD59-39E85FF08084}" dt="2022-03-08T13:20:13.494" v="21" actId="47"/>
        <pc:sldMkLst>
          <pc:docMk/>
          <pc:sldMk cId="501753226" sldId="272"/>
        </pc:sldMkLst>
      </pc:sldChg>
      <pc:sldChg chg="modSp">
        <pc:chgData name="Dries Boulet" userId="53e0b9ba-5237-480f-a85c-4c024ec94ad2" providerId="ADAL" clId="{6E3E21B9-4DC9-4AA5-AD59-39E85FF08084}" dt="2022-03-08T13:27:58.730" v="622" actId="20577"/>
        <pc:sldMkLst>
          <pc:docMk/>
          <pc:sldMk cId="1639790308" sldId="274"/>
        </pc:sldMkLst>
      </pc:sldChg>
      <pc:sldChg chg="addSp modSp mod ord modNotesTx">
        <pc:chgData name="Dries Boulet" userId="53e0b9ba-5237-480f-a85c-4c024ec94ad2" providerId="ADAL" clId="{6E3E21B9-4DC9-4AA5-AD59-39E85FF08084}" dt="2022-03-08T19:34:04.856" v="1300" actId="20577"/>
        <pc:sldMkLst>
          <pc:docMk/>
          <pc:sldMk cId="3854892667" sldId="277"/>
        </pc:sldMkLst>
      </pc:sldChg>
      <pc:sldChg chg="modSp mod modNotesTx">
        <pc:chgData name="Dries Boulet" userId="53e0b9ba-5237-480f-a85c-4c024ec94ad2" providerId="ADAL" clId="{6E3E21B9-4DC9-4AA5-AD59-39E85FF08084}" dt="2022-03-08T20:09:34.824" v="3048" actId="20577"/>
        <pc:sldMkLst>
          <pc:docMk/>
          <pc:sldMk cId="2854963386" sldId="346"/>
        </pc:sldMkLst>
      </pc:sldChg>
      <pc:sldChg chg="ord modNotesTx">
        <pc:chgData name="Dries Boulet" userId="53e0b9ba-5237-480f-a85c-4c024ec94ad2" providerId="ADAL" clId="{6E3E21B9-4DC9-4AA5-AD59-39E85FF08084}" dt="2022-03-08T20:02:33.513" v="2686" actId="20577"/>
        <pc:sldMkLst>
          <pc:docMk/>
          <pc:sldMk cId="2935467813" sldId="350"/>
        </pc:sldMkLst>
      </pc:sldChg>
      <pc:sldChg chg="modNotesTx">
        <pc:chgData name="Dries Boulet" userId="53e0b9ba-5237-480f-a85c-4c024ec94ad2" providerId="ADAL" clId="{6E3E21B9-4DC9-4AA5-AD59-39E85FF08084}" dt="2022-03-08T21:09:15.077" v="3850" actId="20577"/>
        <pc:sldMkLst>
          <pc:docMk/>
          <pc:sldMk cId="1513492687" sldId="360"/>
        </pc:sldMkLst>
      </pc:sldChg>
      <pc:sldChg chg="modSp modAnim modNotesTx">
        <pc:chgData name="Dries Boulet" userId="53e0b9ba-5237-480f-a85c-4c024ec94ad2" providerId="ADAL" clId="{6E3E21B9-4DC9-4AA5-AD59-39E85FF08084}" dt="2022-03-08T20:39:00.301" v="3707" actId="20577"/>
        <pc:sldMkLst>
          <pc:docMk/>
          <pc:sldMk cId="2822466445" sldId="365"/>
        </pc:sldMkLst>
      </pc:sldChg>
      <pc:sldChg chg="del">
        <pc:chgData name="Dries Boulet" userId="53e0b9ba-5237-480f-a85c-4c024ec94ad2" providerId="ADAL" clId="{6E3E21B9-4DC9-4AA5-AD59-39E85FF08084}" dt="2022-03-08T13:20:03.859" v="20" actId="47"/>
        <pc:sldMkLst>
          <pc:docMk/>
          <pc:sldMk cId="2216032833" sldId="366"/>
        </pc:sldMkLst>
      </pc:sldChg>
      <pc:sldChg chg="del">
        <pc:chgData name="Dries Boulet" userId="53e0b9ba-5237-480f-a85c-4c024ec94ad2" providerId="ADAL" clId="{6E3E21B9-4DC9-4AA5-AD59-39E85FF08084}" dt="2022-03-08T13:27:08.963" v="546" actId="47"/>
        <pc:sldMkLst>
          <pc:docMk/>
          <pc:sldMk cId="3632367823" sldId="367"/>
        </pc:sldMkLst>
      </pc:sldChg>
      <pc:sldChg chg="modNotesTx">
        <pc:chgData name="Dries Boulet" userId="53e0b9ba-5237-480f-a85c-4c024ec94ad2" providerId="ADAL" clId="{6E3E21B9-4DC9-4AA5-AD59-39E85FF08084}" dt="2022-03-08T20:28:51.476" v="3653" actId="20577"/>
        <pc:sldMkLst>
          <pc:docMk/>
          <pc:sldMk cId="401414566" sldId="368"/>
        </pc:sldMkLst>
      </pc:sldChg>
      <pc:sldChg chg="modSp modAnim modNotesTx">
        <pc:chgData name="Dries Boulet" userId="53e0b9ba-5237-480f-a85c-4c024ec94ad2" providerId="ADAL" clId="{6E3E21B9-4DC9-4AA5-AD59-39E85FF08084}" dt="2022-03-08T13:36:00.880" v="934" actId="20577"/>
        <pc:sldMkLst>
          <pc:docMk/>
          <pc:sldMk cId="279725255" sldId="369"/>
        </pc:sldMkLst>
      </pc:sldChg>
      <pc:sldChg chg="modSp modNotesTx">
        <pc:chgData name="Dries Boulet" userId="53e0b9ba-5237-480f-a85c-4c024ec94ad2" providerId="ADAL" clId="{6E3E21B9-4DC9-4AA5-AD59-39E85FF08084}" dt="2022-03-08T13:26:09.160" v="451" actId="6549"/>
        <pc:sldMkLst>
          <pc:docMk/>
          <pc:sldMk cId="3801732357" sldId="370"/>
        </pc:sldMkLst>
      </pc:sldChg>
      <pc:sldChg chg="del">
        <pc:chgData name="Dries Boulet" userId="53e0b9ba-5237-480f-a85c-4c024ec94ad2" providerId="ADAL" clId="{6E3E21B9-4DC9-4AA5-AD59-39E85FF08084}" dt="2022-03-08T13:25:39.296" v="387" actId="47"/>
        <pc:sldMkLst>
          <pc:docMk/>
          <pc:sldMk cId="514097724" sldId="371"/>
        </pc:sldMkLst>
      </pc:sldChg>
      <pc:sldChg chg="modSp add">
        <pc:chgData name="Dries Boulet" userId="53e0b9ba-5237-480f-a85c-4c024ec94ad2" providerId="ADAL" clId="{6E3E21B9-4DC9-4AA5-AD59-39E85FF08084}" dt="2022-03-08T13:27:00.863" v="545" actId="20577"/>
        <pc:sldMkLst>
          <pc:docMk/>
          <pc:sldMk cId="937750720" sldId="371"/>
        </pc:sldMkLst>
      </pc:sldChg>
    </pc:docChg>
  </pc:docChgLst>
  <pc:docChgLst>
    <pc:chgData name="Dries Boulet" userId="53e0b9ba-5237-480f-a85c-4c024ec94ad2" providerId="ADAL" clId="{14861712-92A8-4908-A945-12E8D0AFD122}"/>
    <pc:docChg chg="undo custSel addSld delSld modSld sldOrd">
      <pc:chgData name="Dries Boulet" userId="53e0b9ba-5237-480f-a85c-4c024ec94ad2" providerId="ADAL" clId="{14861712-92A8-4908-A945-12E8D0AFD122}" dt="2021-06-03T13:36:51.941" v="1916" actId="20577"/>
      <pc:docMkLst>
        <pc:docMk/>
      </pc:docMkLst>
      <pc:sldChg chg="ord setBg">
        <pc:chgData name="Dries Boulet" userId="53e0b9ba-5237-480f-a85c-4c024ec94ad2" providerId="ADAL" clId="{14861712-92A8-4908-A945-12E8D0AFD122}" dt="2021-06-03T12:25:02.833" v="897"/>
        <pc:sldMkLst>
          <pc:docMk/>
          <pc:sldMk cId="1843941464" sldId="270"/>
        </pc:sldMkLst>
      </pc:sldChg>
      <pc:sldChg chg="ord setBg">
        <pc:chgData name="Dries Boulet" userId="53e0b9ba-5237-480f-a85c-4c024ec94ad2" providerId="ADAL" clId="{14861712-92A8-4908-A945-12E8D0AFD122}" dt="2021-06-03T12:25:08.313" v="898"/>
        <pc:sldMkLst>
          <pc:docMk/>
          <pc:sldMk cId="36183327" sldId="271"/>
        </pc:sldMkLst>
      </pc:sldChg>
      <pc:sldChg chg="modSp">
        <pc:chgData name="Dries Boulet" userId="53e0b9ba-5237-480f-a85c-4c024ec94ad2" providerId="ADAL" clId="{14861712-92A8-4908-A945-12E8D0AFD122}" dt="2021-06-03T13:36:51.941" v="1916" actId="20577"/>
        <pc:sldMkLst>
          <pc:docMk/>
          <pc:sldMk cId="501753226" sldId="272"/>
        </pc:sldMkLst>
      </pc:sldChg>
      <pc:sldChg chg="modSp mod">
        <pc:chgData name="Dries Boulet" userId="53e0b9ba-5237-480f-a85c-4c024ec94ad2" providerId="ADAL" clId="{14861712-92A8-4908-A945-12E8D0AFD122}" dt="2021-06-03T09:50:45.362" v="212" actId="14100"/>
        <pc:sldMkLst>
          <pc:docMk/>
          <pc:sldMk cId="1672039698" sldId="275"/>
        </pc:sldMkLst>
      </pc:sldChg>
      <pc:sldChg chg="modSp add mod">
        <pc:chgData name="Dries Boulet" userId="53e0b9ba-5237-480f-a85c-4c024ec94ad2" providerId="ADAL" clId="{14861712-92A8-4908-A945-12E8D0AFD122}" dt="2021-06-03T09:27:10.130" v="152" actId="20577"/>
        <pc:sldMkLst>
          <pc:docMk/>
          <pc:sldMk cId="3484230106" sldId="276"/>
        </pc:sldMkLst>
      </pc:sldChg>
      <pc:sldChg chg="modSp add">
        <pc:chgData name="Dries Boulet" userId="53e0b9ba-5237-480f-a85c-4c024ec94ad2" providerId="ADAL" clId="{14861712-92A8-4908-A945-12E8D0AFD122}" dt="2021-06-03T13:26:45.936" v="1897" actId="20577"/>
        <pc:sldMkLst>
          <pc:docMk/>
          <pc:sldMk cId="3095335520" sldId="277"/>
        </pc:sldMkLst>
      </pc:sldChg>
      <pc:sldChg chg="addSp delSp modSp add mod">
        <pc:chgData name="Dries Boulet" userId="53e0b9ba-5237-480f-a85c-4c024ec94ad2" providerId="ADAL" clId="{14861712-92A8-4908-A945-12E8D0AFD122}" dt="2021-06-03T13:04:01.573" v="1675" actId="1076"/>
        <pc:sldMkLst>
          <pc:docMk/>
          <pc:sldMk cId="4242755055" sldId="278"/>
        </pc:sldMkLst>
      </pc:sldChg>
      <pc:sldChg chg="add del">
        <pc:chgData name="Dries Boulet" userId="53e0b9ba-5237-480f-a85c-4c024ec94ad2" providerId="ADAL" clId="{14861712-92A8-4908-A945-12E8D0AFD122}" dt="2021-06-03T12:03:38.721" v="341" actId="47"/>
        <pc:sldMkLst>
          <pc:docMk/>
          <pc:sldMk cId="3149465821" sldId="279"/>
        </pc:sldMkLst>
      </pc:sldChg>
      <pc:sldChg chg="modSp add mod">
        <pc:chgData name="Dries Boulet" userId="53e0b9ba-5237-480f-a85c-4c024ec94ad2" providerId="ADAL" clId="{14861712-92A8-4908-A945-12E8D0AFD122}" dt="2021-06-03T09:51:22.864" v="220" actId="27636"/>
        <pc:sldMkLst>
          <pc:docMk/>
          <pc:sldMk cId="272501139" sldId="280"/>
        </pc:sldMkLst>
      </pc:sldChg>
      <pc:sldChg chg="addSp delSp modSp add mod">
        <pc:chgData name="Dries Boulet" userId="53e0b9ba-5237-480f-a85c-4c024ec94ad2" providerId="ADAL" clId="{14861712-92A8-4908-A945-12E8D0AFD122}" dt="2021-06-03T11:34:24.745" v="340" actId="27636"/>
        <pc:sldMkLst>
          <pc:docMk/>
          <pc:sldMk cId="1087084170" sldId="281"/>
        </pc:sldMkLst>
      </pc:sldChg>
      <pc:sldChg chg="modSp add">
        <pc:chgData name="Dries Boulet" userId="53e0b9ba-5237-480f-a85c-4c024ec94ad2" providerId="ADAL" clId="{14861712-92A8-4908-A945-12E8D0AFD122}" dt="2021-06-03T12:15:17.160" v="735" actId="20577"/>
        <pc:sldMkLst>
          <pc:docMk/>
          <pc:sldMk cId="1725884721" sldId="282"/>
        </pc:sldMkLst>
      </pc:sldChg>
      <pc:sldChg chg="modSp add mod ord">
        <pc:chgData name="Dries Boulet" userId="53e0b9ba-5237-480f-a85c-4c024ec94ad2" providerId="ADAL" clId="{14861712-92A8-4908-A945-12E8D0AFD122}" dt="2021-06-03T12:10:05.872" v="652" actId="20577"/>
        <pc:sldMkLst>
          <pc:docMk/>
          <pc:sldMk cId="2430998248" sldId="283"/>
        </pc:sldMkLst>
      </pc:sldChg>
      <pc:sldChg chg="modSp add ord">
        <pc:chgData name="Dries Boulet" userId="53e0b9ba-5237-480f-a85c-4c024ec94ad2" providerId="ADAL" clId="{14861712-92A8-4908-A945-12E8D0AFD122}" dt="2021-06-03T12:08:15.115" v="539" actId="20577"/>
        <pc:sldMkLst>
          <pc:docMk/>
          <pc:sldMk cId="2983781698" sldId="284"/>
        </pc:sldMkLst>
      </pc:sldChg>
      <pc:sldChg chg="modSp add mod">
        <pc:chgData name="Dries Boulet" userId="53e0b9ba-5237-480f-a85c-4c024ec94ad2" providerId="ADAL" clId="{14861712-92A8-4908-A945-12E8D0AFD122}" dt="2021-06-03T12:10:45.092" v="714" actId="20577"/>
        <pc:sldMkLst>
          <pc:docMk/>
          <pc:sldMk cId="2763197361" sldId="285"/>
        </pc:sldMkLst>
      </pc:sldChg>
      <pc:sldChg chg="modSp add">
        <pc:chgData name="Dries Boulet" userId="53e0b9ba-5237-480f-a85c-4c024ec94ad2" providerId="ADAL" clId="{14861712-92A8-4908-A945-12E8D0AFD122}" dt="2021-06-03T12:09:10.305" v="630" actId="20577"/>
        <pc:sldMkLst>
          <pc:docMk/>
          <pc:sldMk cId="1194782602" sldId="286"/>
        </pc:sldMkLst>
      </pc:sldChg>
      <pc:sldChg chg="modSp add">
        <pc:chgData name="Dries Boulet" userId="53e0b9ba-5237-480f-a85c-4c024ec94ad2" providerId="ADAL" clId="{14861712-92A8-4908-A945-12E8D0AFD122}" dt="2021-06-03T12:22:41.361" v="757" actId="20577"/>
        <pc:sldMkLst>
          <pc:docMk/>
          <pc:sldMk cId="2695952313" sldId="287"/>
        </pc:sldMkLst>
      </pc:sldChg>
      <pc:sldChg chg="modSp add">
        <pc:chgData name="Dries Boulet" userId="53e0b9ba-5237-480f-a85c-4c024ec94ad2" providerId="ADAL" clId="{14861712-92A8-4908-A945-12E8D0AFD122}" dt="2021-06-03T12:23:19" v="814" actId="20577"/>
        <pc:sldMkLst>
          <pc:docMk/>
          <pc:sldMk cId="2804777257" sldId="288"/>
        </pc:sldMkLst>
      </pc:sldChg>
      <pc:sldChg chg="modSp add mod setBg">
        <pc:chgData name="Dries Boulet" userId="53e0b9ba-5237-480f-a85c-4c024ec94ad2" providerId="ADAL" clId="{14861712-92A8-4908-A945-12E8D0AFD122}" dt="2021-06-03T12:36:53.813" v="1238" actId="20577"/>
        <pc:sldMkLst>
          <pc:docMk/>
          <pc:sldMk cId="72845378" sldId="289"/>
        </pc:sldMkLst>
      </pc:sldChg>
      <pc:sldChg chg="add del setBg">
        <pc:chgData name="Dries Boulet" userId="53e0b9ba-5237-480f-a85c-4c024ec94ad2" providerId="ADAL" clId="{14861712-92A8-4908-A945-12E8D0AFD122}" dt="2021-06-03T12:26:52.075" v="929" actId="47"/>
        <pc:sldMkLst>
          <pc:docMk/>
          <pc:sldMk cId="3811243609" sldId="290"/>
        </pc:sldMkLst>
      </pc:sldChg>
      <pc:sldChg chg="modSp add mod setBg">
        <pc:chgData name="Dries Boulet" userId="53e0b9ba-5237-480f-a85c-4c024ec94ad2" providerId="ADAL" clId="{14861712-92A8-4908-A945-12E8D0AFD122}" dt="2021-06-03T12:42:48.084" v="1567" actId="20577"/>
        <pc:sldMkLst>
          <pc:docMk/>
          <pc:sldMk cId="3146390736" sldId="291"/>
        </pc:sldMkLst>
      </pc:sldChg>
      <pc:sldChg chg="modSp add mod setBg">
        <pc:chgData name="Dries Boulet" userId="53e0b9ba-5237-480f-a85c-4c024ec94ad2" providerId="ADAL" clId="{14861712-92A8-4908-A945-12E8D0AFD122}" dt="2021-06-03T12:35:13.567" v="1089" actId="20577"/>
        <pc:sldMkLst>
          <pc:docMk/>
          <pc:sldMk cId="3025464886" sldId="292"/>
        </pc:sldMkLst>
      </pc:sldChg>
      <pc:sldChg chg="modSp add setBg">
        <pc:chgData name="Dries Boulet" userId="53e0b9ba-5237-480f-a85c-4c024ec94ad2" providerId="ADAL" clId="{14861712-92A8-4908-A945-12E8D0AFD122}" dt="2021-06-03T12:39:35.523" v="1374" actId="20577"/>
        <pc:sldMkLst>
          <pc:docMk/>
          <pc:sldMk cId="321080968" sldId="293"/>
        </pc:sldMkLst>
      </pc:sldChg>
      <pc:sldChg chg="add del setBg">
        <pc:chgData name="Dries Boulet" userId="53e0b9ba-5237-480f-a85c-4c024ec94ad2" providerId="ADAL" clId="{14861712-92A8-4908-A945-12E8D0AFD122}" dt="2021-06-03T12:41:15.785" v="1377" actId="47"/>
        <pc:sldMkLst>
          <pc:docMk/>
          <pc:sldMk cId="2799141665" sldId="294"/>
        </pc:sldMkLst>
      </pc:sldChg>
      <pc:sldChg chg="add del">
        <pc:chgData name="Dries Boulet" userId="53e0b9ba-5237-480f-a85c-4c024ec94ad2" providerId="ADAL" clId="{14861712-92A8-4908-A945-12E8D0AFD122}" dt="2021-06-03T13:03:52.605" v="1674" actId="47"/>
        <pc:sldMkLst>
          <pc:docMk/>
          <pc:sldMk cId="2896236655" sldId="294"/>
        </pc:sldMkLst>
      </pc:sldChg>
      <pc:sldChg chg="modSp add">
        <pc:chgData name="Dries Boulet" userId="53e0b9ba-5237-480f-a85c-4c024ec94ad2" providerId="ADAL" clId="{14861712-92A8-4908-A945-12E8D0AFD122}" dt="2021-06-03T13:04:43.316" v="1726" actId="20577"/>
        <pc:sldMkLst>
          <pc:docMk/>
          <pc:sldMk cId="4230780622" sldId="294"/>
        </pc:sldMkLst>
      </pc:sldChg>
      <pc:sldChg chg="modSp add">
        <pc:chgData name="Dries Boulet" userId="53e0b9ba-5237-480f-a85c-4c024ec94ad2" providerId="ADAL" clId="{14861712-92A8-4908-A945-12E8D0AFD122}" dt="2021-06-03T13:06:13.646" v="1784" actId="20577"/>
        <pc:sldMkLst>
          <pc:docMk/>
          <pc:sldMk cId="1277159126" sldId="295"/>
        </pc:sldMkLst>
      </pc:sldChg>
      <pc:sldChg chg="addSp delSp modSp add mod">
        <pc:chgData name="Dries Boulet" userId="53e0b9ba-5237-480f-a85c-4c024ec94ad2" providerId="ADAL" clId="{14861712-92A8-4908-A945-12E8D0AFD122}" dt="2021-06-03T13:22:11.530" v="1818" actId="1076"/>
        <pc:sldMkLst>
          <pc:docMk/>
          <pc:sldMk cId="2206089972" sldId="296"/>
        </pc:sldMkLst>
      </pc:sldChg>
      <pc:sldChg chg="modSp add mod">
        <pc:chgData name="Dries Boulet" userId="53e0b9ba-5237-480f-a85c-4c024ec94ad2" providerId="ADAL" clId="{14861712-92A8-4908-A945-12E8D0AFD122}" dt="2021-06-03T13:24:58.655" v="1867" actId="20577"/>
        <pc:sldMkLst>
          <pc:docMk/>
          <pc:sldMk cId="2835721613" sldId="297"/>
        </pc:sldMkLst>
      </pc:sldChg>
    </pc:docChg>
  </pc:docChgLst>
  <pc:docChgLst>
    <pc:chgData name="Dries Boulet" userId="53e0b9ba-5237-480f-a85c-4c024ec94ad2" providerId="ADAL" clId="{FB32C5E4-1A93-4B49-977E-362A6712003D}"/>
    <pc:docChg chg="undo custSel mod addSld delSld modSld sldOrd">
      <pc:chgData name="Dries Boulet" userId="53e0b9ba-5237-480f-a85c-4c024ec94ad2" providerId="ADAL" clId="{FB32C5E4-1A93-4B49-977E-362A6712003D}" dt="2022-02-08T21:53:03.999" v="1668" actId="20577"/>
      <pc:docMkLst>
        <pc:docMk/>
      </pc:docMkLst>
      <pc:sldChg chg="addSp delSp modSp add mod ord setBg setClrOvrMap delDesignElem">
        <pc:chgData name="Dries Boulet" userId="53e0b9ba-5237-480f-a85c-4c024ec94ad2" providerId="ADAL" clId="{FB32C5E4-1A93-4B49-977E-362A6712003D}" dt="2022-02-08T18:50:29.890" v="186" actId="20577"/>
        <pc:sldMkLst>
          <pc:docMk/>
          <pc:sldMk cId="343204842" sldId="256"/>
        </pc:sldMkLst>
      </pc:sldChg>
      <pc:sldChg chg="modNotesTx">
        <pc:chgData name="Dries Boulet" userId="53e0b9ba-5237-480f-a85c-4c024ec94ad2" providerId="ADAL" clId="{FB32C5E4-1A93-4B49-977E-362A6712003D}" dt="2022-02-08T19:33:36.271" v="521" actId="20577"/>
        <pc:sldMkLst>
          <pc:docMk/>
          <pc:sldMk cId="1550186105" sldId="257"/>
        </pc:sldMkLst>
      </pc:sldChg>
      <pc:sldChg chg="modNotesTx">
        <pc:chgData name="Dries Boulet" userId="53e0b9ba-5237-480f-a85c-4c024ec94ad2" providerId="ADAL" clId="{FB32C5E4-1A93-4B49-977E-362A6712003D}" dt="2022-02-08T19:34:08.367" v="554" actId="20577"/>
        <pc:sldMkLst>
          <pc:docMk/>
          <pc:sldMk cId="1275833418" sldId="258"/>
        </pc:sldMkLst>
      </pc:sldChg>
      <pc:sldChg chg="modNotesTx">
        <pc:chgData name="Dries Boulet" userId="53e0b9ba-5237-480f-a85c-4c024ec94ad2" providerId="ADAL" clId="{FB32C5E4-1A93-4B49-977E-362A6712003D}" dt="2022-02-08T21:39:47.496" v="1434" actId="20577"/>
        <pc:sldMkLst>
          <pc:docMk/>
          <pc:sldMk cId="1639790308" sldId="274"/>
        </pc:sldMkLst>
      </pc:sldChg>
      <pc:sldChg chg="modNotesTx">
        <pc:chgData name="Dries Boulet" userId="53e0b9ba-5237-480f-a85c-4c024ec94ad2" providerId="ADAL" clId="{FB32C5E4-1A93-4B49-977E-362A6712003D}" dt="2022-02-08T21:21:02.821" v="1174" actId="20577"/>
        <pc:sldMkLst>
          <pc:docMk/>
          <pc:sldMk cId="3854892667" sldId="277"/>
        </pc:sldMkLst>
      </pc:sldChg>
      <pc:sldChg chg="del">
        <pc:chgData name="Dries Boulet" userId="53e0b9ba-5237-480f-a85c-4c024ec94ad2" providerId="ADAL" clId="{FB32C5E4-1A93-4B49-977E-362A6712003D}" dt="2022-02-04T11:28:21.759" v="0" actId="47"/>
        <pc:sldMkLst>
          <pc:docMk/>
          <pc:sldMk cId="717668299" sldId="278"/>
        </pc:sldMkLst>
      </pc:sldChg>
      <pc:sldChg chg="modNotesTx">
        <pc:chgData name="Dries Boulet" userId="53e0b9ba-5237-480f-a85c-4c024ec94ad2" providerId="ADAL" clId="{FB32C5E4-1A93-4B49-977E-362A6712003D}" dt="2022-02-08T19:25:40.786" v="187" actId="20577"/>
        <pc:sldMkLst>
          <pc:docMk/>
          <pc:sldMk cId="2854963386" sldId="346"/>
        </pc:sldMkLst>
      </pc:sldChg>
      <pc:sldChg chg="modNotesTx">
        <pc:chgData name="Dries Boulet" userId="53e0b9ba-5237-480f-a85c-4c024ec94ad2" providerId="ADAL" clId="{FB32C5E4-1A93-4B49-977E-362A6712003D}" dt="2022-02-08T21:53:03.999" v="1668" actId="20577"/>
        <pc:sldMkLst>
          <pc:docMk/>
          <pc:sldMk cId="1513492687" sldId="360"/>
        </pc:sldMkLst>
      </pc:sldChg>
      <pc:sldChg chg="modNotesTx">
        <pc:chgData name="Dries Boulet" userId="53e0b9ba-5237-480f-a85c-4c024ec94ad2" providerId="ADAL" clId="{FB32C5E4-1A93-4B49-977E-362A6712003D}" dt="2022-02-08T19:37:45.456" v="830" actId="20577"/>
        <pc:sldMkLst>
          <pc:docMk/>
          <pc:sldMk cId="2216032833" sldId="366"/>
        </pc:sldMkLst>
      </pc:sldChg>
      <pc:sldChg chg="modSp">
        <pc:chgData name="Dries Boulet" userId="53e0b9ba-5237-480f-a85c-4c024ec94ad2" providerId="ADAL" clId="{FB32C5E4-1A93-4B49-977E-362A6712003D}" dt="2022-02-08T21:32:41.257" v="1189" actId="20577"/>
        <pc:sldMkLst>
          <pc:docMk/>
          <pc:sldMk cId="3632367823" sldId="367"/>
        </pc:sldMkLst>
      </pc:sldChg>
      <pc:sldChg chg="modSp">
        <pc:chgData name="Dries Boulet" userId="53e0b9ba-5237-480f-a85c-4c024ec94ad2" providerId="ADAL" clId="{FB32C5E4-1A93-4B49-977E-362A6712003D}" dt="2022-02-04T11:29:44.527" v="6" actId="113"/>
        <pc:sldMkLst>
          <pc:docMk/>
          <pc:sldMk cId="401414566" sldId="368"/>
        </pc:sldMkLst>
      </pc:sldChg>
      <pc:sldChg chg="modSp modNotesTx">
        <pc:chgData name="Dries Boulet" userId="53e0b9ba-5237-480f-a85c-4c024ec94ad2" providerId="ADAL" clId="{FB32C5E4-1A93-4B49-977E-362A6712003D}" dt="2022-02-04T11:31:22.339" v="139" actId="6549"/>
        <pc:sldMkLst>
          <pc:docMk/>
          <pc:sldMk cId="279725255" sldId="369"/>
        </pc:sldMkLst>
      </pc:sldChg>
      <pc:sldChg chg="modSp">
        <pc:chgData name="Dries Boulet" userId="53e0b9ba-5237-480f-a85c-4c024ec94ad2" providerId="ADAL" clId="{FB32C5E4-1A93-4B49-977E-362A6712003D}" dt="2022-02-04T11:31:34.185" v="154" actId="20577"/>
        <pc:sldMkLst>
          <pc:docMk/>
          <pc:sldMk cId="3801732357" sldId="370"/>
        </pc:sldMkLst>
      </pc:sldChg>
      <pc:sldChg chg="add modNotesTx">
        <pc:chgData name="Dries Boulet" userId="53e0b9ba-5237-480f-a85c-4c024ec94ad2" providerId="ADAL" clId="{FB32C5E4-1A93-4B49-977E-362A6712003D}" dt="2022-02-04T11:32:38.423" v="176" actId="20577"/>
        <pc:sldMkLst>
          <pc:docMk/>
          <pc:sldMk cId="514097724" sldId="371"/>
        </pc:sldMkLst>
      </pc:sldChg>
      <pc:sldChg chg="add del replId">
        <pc:chgData name="Dries Boulet" userId="53e0b9ba-5237-480f-a85c-4c024ec94ad2" providerId="ADAL" clId="{FB32C5E4-1A93-4B49-977E-362A6712003D}" dt="2022-02-04T11:32:27.672" v="156" actId="47"/>
        <pc:sldMkLst>
          <pc:docMk/>
          <pc:sldMk cId="1225569722" sldId="372"/>
        </pc:sldMkLst>
      </pc:sldChg>
      <pc:sldChg chg="add del replId">
        <pc:chgData name="Dries Boulet" userId="53e0b9ba-5237-480f-a85c-4c024ec94ad2" providerId="ADAL" clId="{FB32C5E4-1A93-4B49-977E-362A6712003D}" dt="2022-02-04T11:32:27.672" v="156" actId="47"/>
        <pc:sldMkLst>
          <pc:docMk/>
          <pc:sldMk cId="506488312" sldId="373"/>
        </pc:sldMkLst>
      </pc:sldChg>
    </pc:docChg>
  </pc:docChgLst>
  <pc:docChgLst>
    <pc:chgData name="Dries Boulet" userId="53e0b9ba-5237-480f-a85c-4c024ec94ad2" providerId="ADAL" clId="{B02E4964-3C2C-4CE5-A9F8-9D39D980702C}"/>
    <pc:docChg chg="undo custSel addSld delSld modSld sldOrd">
      <pc:chgData name="Dries Boulet" userId="53e0b9ba-5237-480f-a85c-4c024ec94ad2" providerId="ADAL" clId="{B02E4964-3C2C-4CE5-A9F8-9D39D980702C}" dt="2021-09-17T06:37:25.755" v="4070"/>
      <pc:docMkLst>
        <pc:docMk/>
      </pc:docMkLst>
      <pc:sldChg chg="modSp">
        <pc:chgData name="Dries Boulet" userId="53e0b9ba-5237-480f-a85c-4c024ec94ad2" providerId="ADAL" clId="{B02E4964-3C2C-4CE5-A9F8-9D39D980702C}" dt="2021-08-27T14:08:31.363" v="4" actId="20577"/>
        <pc:sldMkLst>
          <pc:docMk/>
          <pc:sldMk cId="343204842" sldId="256"/>
        </pc:sldMkLst>
      </pc:sldChg>
      <pc:sldChg chg="ord modNotesTx">
        <pc:chgData name="Dries Boulet" userId="53e0b9ba-5237-480f-a85c-4c024ec94ad2" providerId="ADAL" clId="{B02E4964-3C2C-4CE5-A9F8-9D39D980702C}" dt="2021-09-14T11:56:54.550" v="2657" actId="20577"/>
        <pc:sldMkLst>
          <pc:docMk/>
          <pc:sldMk cId="501753226" sldId="272"/>
        </pc:sldMkLst>
      </pc:sldChg>
      <pc:sldChg chg="modSp mod modNotesTx">
        <pc:chgData name="Dries Boulet" userId="53e0b9ba-5237-480f-a85c-4c024ec94ad2" providerId="ADAL" clId="{B02E4964-3C2C-4CE5-A9F8-9D39D980702C}" dt="2021-08-27T15:04:49.437" v="1960" actId="6549"/>
        <pc:sldMkLst>
          <pc:docMk/>
          <pc:sldMk cId="1325075936" sldId="273"/>
        </pc:sldMkLst>
      </pc:sldChg>
      <pc:sldChg chg="modSp mod ord">
        <pc:chgData name="Dries Boulet" userId="53e0b9ba-5237-480f-a85c-4c024ec94ad2" providerId="ADAL" clId="{B02E4964-3C2C-4CE5-A9F8-9D39D980702C}" dt="2021-09-17T06:37:25.755" v="4070"/>
        <pc:sldMkLst>
          <pc:docMk/>
          <pc:sldMk cId="1639790308" sldId="274"/>
        </pc:sldMkLst>
      </pc:sldChg>
      <pc:sldChg chg="modNotesTx">
        <pc:chgData name="Dries Boulet" userId="53e0b9ba-5237-480f-a85c-4c024ec94ad2" providerId="ADAL" clId="{B02E4964-3C2C-4CE5-A9F8-9D39D980702C}" dt="2021-09-14T20:00:13.088" v="3766" actId="20577"/>
        <pc:sldMkLst>
          <pc:docMk/>
          <pc:sldMk cId="860499076" sldId="275"/>
        </pc:sldMkLst>
      </pc:sldChg>
      <pc:sldChg chg="modSp mod setBg modAnim modNotesTx">
        <pc:chgData name="Dries Boulet" userId="53e0b9ba-5237-480f-a85c-4c024ec94ad2" providerId="ADAL" clId="{B02E4964-3C2C-4CE5-A9F8-9D39D980702C}" dt="2021-09-14T20:22:27.108" v="3979" actId="20577"/>
        <pc:sldMkLst>
          <pc:docMk/>
          <pc:sldMk cId="2569208948" sldId="276"/>
        </pc:sldMkLst>
      </pc:sldChg>
      <pc:sldChg chg="modSp add ord">
        <pc:chgData name="Dries Boulet" userId="53e0b9ba-5237-480f-a85c-4c024ec94ad2" providerId="ADAL" clId="{B02E4964-3C2C-4CE5-A9F8-9D39D980702C}" dt="2021-08-27T14:56:41.247" v="1424"/>
        <pc:sldMkLst>
          <pc:docMk/>
          <pc:sldMk cId="3854892667" sldId="277"/>
        </pc:sldMkLst>
      </pc:sldChg>
      <pc:sldChg chg="modSp add mod modNotesTx">
        <pc:chgData name="Dries Boulet" userId="53e0b9ba-5237-480f-a85c-4c024ec94ad2" providerId="ADAL" clId="{B02E4964-3C2C-4CE5-A9F8-9D39D980702C}" dt="2021-09-14T20:14:52.655" v="3902" actId="20577"/>
        <pc:sldMkLst>
          <pc:docMk/>
          <pc:sldMk cId="717668299" sldId="278"/>
        </pc:sldMkLst>
      </pc:sldChg>
      <pc:sldChg chg="delSp modSp add del mod setBg modNotesTx">
        <pc:chgData name="Dries Boulet" userId="53e0b9ba-5237-480f-a85c-4c024ec94ad2" providerId="ADAL" clId="{B02E4964-3C2C-4CE5-A9F8-9D39D980702C}" dt="2021-09-14T11:54:55.497" v="2603" actId="47"/>
        <pc:sldMkLst>
          <pc:docMk/>
          <pc:sldMk cId="3610190417" sldId="342"/>
        </pc:sldMkLst>
      </pc:sldChg>
      <pc:sldChg chg="add del">
        <pc:chgData name="Dries Boulet" userId="53e0b9ba-5237-480f-a85c-4c024ec94ad2" providerId="ADAL" clId="{B02E4964-3C2C-4CE5-A9F8-9D39D980702C}" dt="2021-08-27T15:02:03.265" v="1799" actId="47"/>
        <pc:sldMkLst>
          <pc:docMk/>
          <pc:sldMk cId="218890421" sldId="343"/>
        </pc:sldMkLst>
      </pc:sldChg>
      <pc:sldChg chg="modSp add del mod modNotesTx">
        <pc:chgData name="Dries Boulet" userId="53e0b9ba-5237-480f-a85c-4c024ec94ad2" providerId="ADAL" clId="{B02E4964-3C2C-4CE5-A9F8-9D39D980702C}" dt="2021-09-14T11:54:57.072" v="2604" actId="47"/>
        <pc:sldMkLst>
          <pc:docMk/>
          <pc:sldMk cId="2793463139" sldId="344"/>
        </pc:sldMkLst>
      </pc:sldChg>
      <pc:sldChg chg="add modNotesTx">
        <pc:chgData name="Dries Boulet" userId="53e0b9ba-5237-480f-a85c-4c024ec94ad2" providerId="ADAL" clId="{B02E4964-3C2C-4CE5-A9F8-9D39D980702C}" dt="2021-09-14T19:07:13.354" v="3584" actId="20577"/>
        <pc:sldMkLst>
          <pc:docMk/>
          <pc:sldMk cId="3408528583" sldId="345"/>
        </pc:sldMkLst>
      </pc:sldChg>
      <pc:sldChg chg="modSp add mod modNotesTx">
        <pc:chgData name="Dries Boulet" userId="53e0b9ba-5237-480f-a85c-4c024ec94ad2" providerId="ADAL" clId="{B02E4964-3C2C-4CE5-A9F8-9D39D980702C}" dt="2021-09-14T19:13:01.603" v="3675" actId="20577"/>
        <pc:sldMkLst>
          <pc:docMk/>
          <pc:sldMk cId="2854963386" sldId="346"/>
        </pc:sldMkLst>
      </pc:sldChg>
      <pc:sldChg chg="modSp add modNotesTx">
        <pc:chgData name="Dries Boulet" userId="53e0b9ba-5237-480f-a85c-4c024ec94ad2" providerId="ADAL" clId="{B02E4964-3C2C-4CE5-A9F8-9D39D980702C}" dt="2021-08-27T15:11:59.768" v="2435" actId="20577"/>
        <pc:sldMkLst>
          <pc:docMk/>
          <pc:sldMk cId="684424607" sldId="347"/>
        </pc:sldMkLst>
      </pc:sldChg>
      <pc:sldChg chg="modSp add mod modNotesTx">
        <pc:chgData name="Dries Boulet" userId="53e0b9ba-5237-480f-a85c-4c024ec94ad2" providerId="ADAL" clId="{B02E4964-3C2C-4CE5-A9F8-9D39D980702C}" dt="2021-08-27T15:14:41.851" v="2462" actId="6549"/>
        <pc:sldMkLst>
          <pc:docMk/>
          <pc:sldMk cId="1280452734" sldId="348"/>
        </pc:sldMkLst>
      </pc:sldChg>
      <pc:sldChg chg="modSp add setBg modNotesTx">
        <pc:chgData name="Dries Boulet" userId="53e0b9ba-5237-480f-a85c-4c024ec94ad2" providerId="ADAL" clId="{B02E4964-3C2C-4CE5-A9F8-9D39D980702C}" dt="2021-09-14T20:25:50.915" v="4068" actId="20577"/>
        <pc:sldMkLst>
          <pc:docMk/>
          <pc:sldMk cId="1218232778" sldId="349"/>
        </pc:sldMkLst>
      </pc:sldChg>
    </pc:docChg>
  </pc:docChgLst>
  <pc:docChgLst>
    <pc:chgData name="Dries Boulet" userId="53e0b9ba-5237-480f-a85c-4c024ec94ad2" providerId="ADAL" clId="{ACA682CF-DCE3-4C34-9516-D825A0C1FDFE}"/>
    <pc:docChg chg="undo custSel addSld delSld modSld">
      <pc:chgData name="Dries Boulet" userId="53e0b9ba-5237-480f-a85c-4c024ec94ad2" providerId="ADAL" clId="{ACA682CF-DCE3-4C34-9516-D825A0C1FDFE}" dt="2021-10-26T21:01:19.135" v="2844" actId="20577"/>
      <pc:docMkLst>
        <pc:docMk/>
      </pc:docMkLst>
      <pc:sldChg chg="modNotesTx">
        <pc:chgData name="Dries Boulet" userId="53e0b9ba-5237-480f-a85c-4c024ec94ad2" providerId="ADAL" clId="{ACA682CF-DCE3-4C34-9516-D825A0C1FDFE}" dt="2021-10-26T18:19:20.844" v="275" actId="20577"/>
        <pc:sldMkLst>
          <pc:docMk/>
          <pc:sldMk cId="1550186105" sldId="257"/>
        </pc:sldMkLst>
      </pc:sldChg>
      <pc:sldChg chg="modNotesTx">
        <pc:chgData name="Dries Boulet" userId="53e0b9ba-5237-480f-a85c-4c024ec94ad2" providerId="ADAL" clId="{ACA682CF-DCE3-4C34-9516-D825A0C1FDFE}" dt="2021-10-26T18:26:42.233" v="613" actId="20577"/>
        <pc:sldMkLst>
          <pc:docMk/>
          <pc:sldMk cId="1275833418" sldId="258"/>
        </pc:sldMkLst>
      </pc:sldChg>
      <pc:sldChg chg="modSp">
        <pc:chgData name="Dries Boulet" userId="53e0b9ba-5237-480f-a85c-4c024ec94ad2" providerId="ADAL" clId="{ACA682CF-DCE3-4C34-9516-D825A0C1FDFE}" dt="2021-10-26T20:58:24.300" v="2739" actId="20577"/>
        <pc:sldMkLst>
          <pc:docMk/>
          <pc:sldMk cId="1639790308" sldId="274"/>
        </pc:sldMkLst>
      </pc:sldChg>
      <pc:sldChg chg="modNotesTx">
        <pc:chgData name="Dries Boulet" userId="53e0b9ba-5237-480f-a85c-4c024ec94ad2" providerId="ADAL" clId="{ACA682CF-DCE3-4C34-9516-D825A0C1FDFE}" dt="2021-10-26T19:50:02.597" v="2276" actId="20577"/>
        <pc:sldMkLst>
          <pc:docMk/>
          <pc:sldMk cId="860499076" sldId="275"/>
        </pc:sldMkLst>
      </pc:sldChg>
      <pc:sldChg chg="modNotesTx">
        <pc:chgData name="Dries Boulet" userId="53e0b9ba-5237-480f-a85c-4c024ec94ad2" providerId="ADAL" clId="{ACA682CF-DCE3-4C34-9516-D825A0C1FDFE}" dt="2021-10-26T18:48:44.260" v="1248" actId="20577"/>
        <pc:sldMkLst>
          <pc:docMk/>
          <pc:sldMk cId="3854892667" sldId="277"/>
        </pc:sldMkLst>
      </pc:sldChg>
      <pc:sldChg chg="modNotesTx">
        <pc:chgData name="Dries Boulet" userId="53e0b9ba-5237-480f-a85c-4c024ec94ad2" providerId="ADAL" clId="{ACA682CF-DCE3-4C34-9516-D825A0C1FDFE}" dt="2021-10-26T20:00:10.707" v="2424" actId="20577"/>
        <pc:sldMkLst>
          <pc:docMk/>
          <pc:sldMk cId="717668299" sldId="278"/>
        </pc:sldMkLst>
      </pc:sldChg>
      <pc:sldChg chg="modNotesTx">
        <pc:chgData name="Dries Boulet" userId="53e0b9ba-5237-480f-a85c-4c024ec94ad2" providerId="ADAL" clId="{ACA682CF-DCE3-4C34-9516-D825A0C1FDFE}" dt="2021-10-26T19:35:55.913" v="2156" actId="20577"/>
        <pc:sldMkLst>
          <pc:docMk/>
          <pc:sldMk cId="2854963386" sldId="346"/>
        </pc:sldMkLst>
      </pc:sldChg>
      <pc:sldChg chg="modNotesTx">
        <pc:chgData name="Dries Boulet" userId="53e0b9ba-5237-480f-a85c-4c024ec94ad2" providerId="ADAL" clId="{ACA682CF-DCE3-4C34-9516-D825A0C1FDFE}" dt="2021-10-26T18:54:46.676" v="1551" actId="20577"/>
        <pc:sldMkLst>
          <pc:docMk/>
          <pc:sldMk cId="2935467813" sldId="350"/>
        </pc:sldMkLst>
      </pc:sldChg>
      <pc:sldChg chg="modNotesTx">
        <pc:chgData name="Dries Boulet" userId="53e0b9ba-5237-480f-a85c-4c024ec94ad2" providerId="ADAL" clId="{ACA682CF-DCE3-4C34-9516-D825A0C1FDFE}" dt="2021-10-26T19:06:55.329" v="1745" actId="20577"/>
        <pc:sldMkLst>
          <pc:docMk/>
          <pc:sldMk cId="577824491" sldId="351"/>
        </pc:sldMkLst>
      </pc:sldChg>
      <pc:sldChg chg="modNotesTx">
        <pc:chgData name="Dries Boulet" userId="53e0b9ba-5237-480f-a85c-4c024ec94ad2" providerId="ADAL" clId="{ACA682CF-DCE3-4C34-9516-D825A0C1FDFE}" dt="2021-10-26T19:17:24.533" v="1847" actId="20577"/>
        <pc:sldMkLst>
          <pc:docMk/>
          <pc:sldMk cId="381774063" sldId="352"/>
        </pc:sldMkLst>
      </pc:sldChg>
      <pc:sldChg chg="modSp del mod">
        <pc:chgData name="Dries Boulet" userId="53e0b9ba-5237-480f-a85c-4c024ec94ad2" providerId="ADAL" clId="{ACA682CF-DCE3-4C34-9516-D825A0C1FDFE}" dt="2021-10-26T18:05:07.212" v="14" actId="47"/>
        <pc:sldMkLst>
          <pc:docMk/>
          <pc:sldMk cId="119739154" sldId="353"/>
        </pc:sldMkLst>
      </pc:sldChg>
      <pc:sldChg chg="del">
        <pc:chgData name="Dries Boulet" userId="53e0b9ba-5237-480f-a85c-4c024ec94ad2" providerId="ADAL" clId="{ACA682CF-DCE3-4C34-9516-D825A0C1FDFE}" dt="2021-10-26T18:05:08.237" v="15" actId="47"/>
        <pc:sldMkLst>
          <pc:docMk/>
          <pc:sldMk cId="1393731165" sldId="354"/>
        </pc:sldMkLst>
      </pc:sldChg>
      <pc:sldChg chg="addSp delSp modSp del mod">
        <pc:chgData name="Dries Boulet" userId="53e0b9ba-5237-480f-a85c-4c024ec94ad2" providerId="ADAL" clId="{ACA682CF-DCE3-4C34-9516-D825A0C1FDFE}" dt="2021-10-26T18:05:10.120" v="16" actId="47"/>
        <pc:sldMkLst>
          <pc:docMk/>
          <pc:sldMk cId="2211966516" sldId="355"/>
        </pc:sldMkLst>
      </pc:sldChg>
      <pc:sldChg chg="del">
        <pc:chgData name="Dries Boulet" userId="53e0b9ba-5237-480f-a85c-4c024ec94ad2" providerId="ADAL" clId="{ACA682CF-DCE3-4C34-9516-D825A0C1FDFE}" dt="2021-10-26T18:04:55.856" v="11" actId="47"/>
        <pc:sldMkLst>
          <pc:docMk/>
          <pc:sldMk cId="3608711132" sldId="356"/>
        </pc:sldMkLst>
      </pc:sldChg>
      <pc:sldChg chg="del">
        <pc:chgData name="Dries Boulet" userId="53e0b9ba-5237-480f-a85c-4c024ec94ad2" providerId="ADAL" clId="{ACA682CF-DCE3-4C34-9516-D825A0C1FDFE}" dt="2021-10-26T18:04:57.414" v="12" actId="47"/>
        <pc:sldMkLst>
          <pc:docMk/>
          <pc:sldMk cId="3798093375" sldId="357"/>
        </pc:sldMkLst>
      </pc:sldChg>
      <pc:sldChg chg="del">
        <pc:chgData name="Dries Boulet" userId="53e0b9ba-5237-480f-a85c-4c024ec94ad2" providerId="ADAL" clId="{ACA682CF-DCE3-4C34-9516-D825A0C1FDFE}" dt="2021-10-26T18:04:58.015" v="13" actId="47"/>
        <pc:sldMkLst>
          <pc:docMk/>
          <pc:sldMk cId="401255027" sldId="358"/>
        </pc:sldMkLst>
      </pc:sldChg>
      <pc:sldChg chg="modNotesTx">
        <pc:chgData name="Dries Boulet" userId="53e0b9ba-5237-480f-a85c-4c024ec94ad2" providerId="ADAL" clId="{ACA682CF-DCE3-4C34-9516-D825A0C1FDFE}" dt="2021-10-26T20:31:11.144" v="2451" actId="20577"/>
        <pc:sldMkLst>
          <pc:docMk/>
          <pc:sldMk cId="1513492687" sldId="360"/>
        </pc:sldMkLst>
      </pc:sldChg>
      <pc:sldChg chg="modNotesTx">
        <pc:chgData name="Dries Boulet" userId="53e0b9ba-5237-480f-a85c-4c024ec94ad2" providerId="ADAL" clId="{ACA682CF-DCE3-4C34-9516-D825A0C1FDFE}" dt="2021-10-26T20:45:14.313" v="2632" actId="20577"/>
        <pc:sldMkLst>
          <pc:docMk/>
          <pc:sldMk cId="3072217594" sldId="361"/>
        </pc:sldMkLst>
      </pc:sldChg>
      <pc:sldChg chg="modNotesTx">
        <pc:chgData name="Dries Boulet" userId="53e0b9ba-5237-480f-a85c-4c024ec94ad2" providerId="ADAL" clId="{ACA682CF-DCE3-4C34-9516-D825A0C1FDFE}" dt="2021-10-26T20:53:31.020" v="2734" actId="20577"/>
        <pc:sldMkLst>
          <pc:docMk/>
          <pc:sldMk cId="3738881460" sldId="362"/>
        </pc:sldMkLst>
      </pc:sldChg>
      <pc:sldChg chg="modSp add modNotesTx">
        <pc:chgData name="Dries Boulet" userId="53e0b9ba-5237-480f-a85c-4c024ec94ad2" providerId="ADAL" clId="{ACA682CF-DCE3-4C34-9516-D825A0C1FDFE}" dt="2021-10-26T21:01:19.135" v="2844" actId="20577"/>
        <pc:sldMkLst>
          <pc:docMk/>
          <pc:sldMk cId="877492390" sldId="363"/>
        </pc:sldMkLst>
      </pc:sldChg>
    </pc:docChg>
  </pc:docChgLst>
  <pc:docChgLst>
    <pc:chgData name="Dries Boulet" userId="53e0b9ba-5237-480f-a85c-4c024ec94ad2" providerId="ADAL" clId="{09B99B72-9B7F-4243-8034-65CBB7527BFF}"/>
    <pc:docChg chg="undo custSel addSld delSld modSld sldOrd">
      <pc:chgData name="Dries Boulet" userId="53e0b9ba-5237-480f-a85c-4c024ec94ad2" providerId="ADAL" clId="{09B99B72-9B7F-4243-8034-65CBB7527BFF}" dt="2025-07-31T14:01:05.223" v="704"/>
      <pc:docMkLst>
        <pc:docMk/>
      </pc:docMkLst>
      <pc:sldChg chg="addSp delSp modSp mod delAnim modAnim">
        <pc:chgData name="Dries Boulet" userId="53e0b9ba-5237-480f-a85c-4c024ec94ad2" providerId="ADAL" clId="{09B99B72-9B7F-4243-8034-65CBB7527BFF}" dt="2025-07-31T12:07:58.907" v="471" actId="1035"/>
        <pc:sldMkLst>
          <pc:docMk/>
          <pc:sldMk cId="1550186105" sldId="257"/>
        </pc:sldMkLst>
        <pc:spChg chg="mod">
          <ac:chgData name="Dries Boulet" userId="53e0b9ba-5237-480f-a85c-4c024ec94ad2" providerId="ADAL" clId="{09B99B72-9B7F-4243-8034-65CBB7527BFF}" dt="2025-07-31T11:44:28.561" v="284" actId="20577"/>
          <ac:spMkLst>
            <pc:docMk/>
            <pc:sldMk cId="1550186105" sldId="257"/>
            <ac:spMk id="2" creationId="{4A2951FD-6567-43A0-A97A-BD05039AE4B5}"/>
          </ac:spMkLst>
        </pc:spChg>
        <pc:spChg chg="add mod">
          <ac:chgData name="Dries Boulet" userId="53e0b9ba-5237-480f-a85c-4c024ec94ad2" providerId="ADAL" clId="{09B99B72-9B7F-4243-8034-65CBB7527BFF}" dt="2025-07-31T12:07:52.213" v="466" actId="14100"/>
          <ac:spMkLst>
            <pc:docMk/>
            <pc:sldMk cId="1550186105" sldId="257"/>
            <ac:spMk id="3" creationId="{75C79492-DF26-D923-7F69-E57D086821DB}"/>
          </ac:spMkLst>
        </pc:spChg>
        <pc:spChg chg="del mod">
          <ac:chgData name="Dries Boulet" userId="53e0b9ba-5237-480f-a85c-4c024ec94ad2" providerId="ADAL" clId="{09B99B72-9B7F-4243-8034-65CBB7527BFF}" dt="2025-07-31T11:13:10.233" v="45" actId="478"/>
          <ac:spMkLst>
            <pc:docMk/>
            <pc:sldMk cId="1550186105" sldId="257"/>
            <ac:spMk id="5" creationId="{9EDC17F9-6FB2-425E-9E16-832D1A8803B7}"/>
          </ac:spMkLst>
        </pc:spChg>
        <pc:spChg chg="add mod">
          <ac:chgData name="Dries Boulet" userId="53e0b9ba-5237-480f-a85c-4c024ec94ad2" providerId="ADAL" clId="{09B99B72-9B7F-4243-8034-65CBB7527BFF}" dt="2025-07-31T12:07:58.907" v="471" actId="1035"/>
          <ac:spMkLst>
            <pc:docMk/>
            <pc:sldMk cId="1550186105" sldId="257"/>
            <ac:spMk id="6" creationId="{A02C00A4-91D1-9C63-E60E-7552ABBC230B}"/>
          </ac:spMkLst>
        </pc:spChg>
      </pc:sldChg>
      <pc:sldChg chg="modSp mod modAnim">
        <pc:chgData name="Dries Boulet" userId="53e0b9ba-5237-480f-a85c-4c024ec94ad2" providerId="ADAL" clId="{09B99B72-9B7F-4243-8034-65CBB7527BFF}" dt="2025-07-31T12:32:12.958" v="658" actId="20577"/>
        <pc:sldMkLst>
          <pc:docMk/>
          <pc:sldMk cId="2382781977" sldId="259"/>
        </pc:sldMkLst>
        <pc:spChg chg="mod">
          <ac:chgData name="Dries Boulet" userId="53e0b9ba-5237-480f-a85c-4c024ec94ad2" providerId="ADAL" clId="{09B99B72-9B7F-4243-8034-65CBB7527BFF}" dt="2025-07-31T12:32:12.958" v="658" actId="20577"/>
          <ac:spMkLst>
            <pc:docMk/>
            <pc:sldMk cId="2382781977" sldId="259"/>
            <ac:spMk id="2" creationId="{4A2951FD-6567-43A0-A97A-BD05039AE4B5}"/>
          </ac:spMkLst>
        </pc:spChg>
      </pc:sldChg>
      <pc:sldChg chg="delSp modSp add del mod ord delAnim">
        <pc:chgData name="Dries Boulet" userId="53e0b9ba-5237-480f-a85c-4c024ec94ad2" providerId="ADAL" clId="{09B99B72-9B7F-4243-8034-65CBB7527BFF}" dt="2025-07-31T12:19:21.800" v="484" actId="47"/>
        <pc:sldMkLst>
          <pc:docMk/>
          <pc:sldMk cId="1078060719" sldId="260"/>
        </pc:sldMkLst>
        <pc:spChg chg="mod">
          <ac:chgData name="Dries Boulet" userId="53e0b9ba-5237-480f-a85c-4c024ec94ad2" providerId="ADAL" clId="{09B99B72-9B7F-4243-8034-65CBB7527BFF}" dt="2025-07-31T11:20:17.489" v="84" actId="1076"/>
          <ac:spMkLst>
            <pc:docMk/>
            <pc:sldMk cId="1078060719" sldId="260"/>
            <ac:spMk id="2" creationId="{959B8B8E-B503-9800-2314-6FF10ACBC8DB}"/>
          </ac:spMkLst>
        </pc:spChg>
        <pc:spChg chg="del">
          <ac:chgData name="Dries Boulet" userId="53e0b9ba-5237-480f-a85c-4c024ec94ad2" providerId="ADAL" clId="{09B99B72-9B7F-4243-8034-65CBB7527BFF}" dt="2025-07-31T11:19:10.379" v="75" actId="478"/>
          <ac:spMkLst>
            <pc:docMk/>
            <pc:sldMk cId="1078060719" sldId="260"/>
            <ac:spMk id="5" creationId="{CD56E2C1-603A-6449-37BD-B93231128D7D}"/>
          </ac:spMkLst>
        </pc:spChg>
      </pc:sldChg>
      <pc:sldChg chg="add del">
        <pc:chgData name="Dries Boulet" userId="53e0b9ba-5237-480f-a85c-4c024ec94ad2" providerId="ADAL" clId="{09B99B72-9B7F-4243-8034-65CBB7527BFF}" dt="2025-07-31T11:41:56.648" v="248" actId="47"/>
        <pc:sldMkLst>
          <pc:docMk/>
          <pc:sldMk cId="1919646623" sldId="261"/>
        </pc:sldMkLst>
      </pc:sldChg>
      <pc:sldChg chg="add del">
        <pc:chgData name="Dries Boulet" userId="53e0b9ba-5237-480f-a85c-4c024ec94ad2" providerId="ADAL" clId="{09B99B72-9B7F-4243-8034-65CBB7527BFF}" dt="2025-07-31T11:41:57.099" v="249" actId="47"/>
        <pc:sldMkLst>
          <pc:docMk/>
          <pc:sldMk cId="2248407450" sldId="262"/>
        </pc:sldMkLst>
      </pc:sldChg>
      <pc:sldChg chg="add del">
        <pc:chgData name="Dries Boulet" userId="53e0b9ba-5237-480f-a85c-4c024ec94ad2" providerId="ADAL" clId="{09B99B72-9B7F-4243-8034-65CBB7527BFF}" dt="2025-07-31T11:41:57.532" v="250" actId="47"/>
        <pc:sldMkLst>
          <pc:docMk/>
          <pc:sldMk cId="3593136349" sldId="263"/>
        </pc:sldMkLst>
      </pc:sldChg>
      <pc:sldChg chg="add del">
        <pc:chgData name="Dries Boulet" userId="53e0b9ba-5237-480f-a85c-4c024ec94ad2" providerId="ADAL" clId="{09B99B72-9B7F-4243-8034-65CBB7527BFF}" dt="2025-07-31T11:41:58.041" v="251" actId="47"/>
        <pc:sldMkLst>
          <pc:docMk/>
          <pc:sldMk cId="3975049393" sldId="264"/>
        </pc:sldMkLst>
      </pc:sldChg>
      <pc:sldChg chg="modSp add mod modAnim">
        <pc:chgData name="Dries Boulet" userId="53e0b9ba-5237-480f-a85c-4c024ec94ad2" providerId="ADAL" clId="{09B99B72-9B7F-4243-8034-65CBB7527BFF}" dt="2025-07-31T11:44:32.351" v="286" actId="20577"/>
        <pc:sldMkLst>
          <pc:docMk/>
          <pc:sldMk cId="271373800" sldId="265"/>
        </pc:sldMkLst>
        <pc:spChg chg="mod">
          <ac:chgData name="Dries Boulet" userId="53e0b9ba-5237-480f-a85c-4c024ec94ad2" providerId="ADAL" clId="{09B99B72-9B7F-4243-8034-65CBB7527BFF}" dt="2025-07-31T11:44:32.351" v="286" actId="20577"/>
          <ac:spMkLst>
            <pc:docMk/>
            <pc:sldMk cId="271373800" sldId="265"/>
            <ac:spMk id="2" creationId="{0DE80E0F-A5D1-73ED-9B94-5CA52B29B1AA}"/>
          </ac:spMkLst>
        </pc:spChg>
        <pc:spChg chg="mod">
          <ac:chgData name="Dries Boulet" userId="53e0b9ba-5237-480f-a85c-4c024ec94ad2" providerId="ADAL" clId="{09B99B72-9B7F-4243-8034-65CBB7527BFF}" dt="2025-07-31T11:41:39.899" v="246" actId="14100"/>
          <ac:spMkLst>
            <pc:docMk/>
            <pc:sldMk cId="271373800" sldId="265"/>
            <ac:spMk id="3" creationId="{7BF16510-9AD4-C63D-0794-2190589CFA40}"/>
          </ac:spMkLst>
        </pc:spChg>
        <pc:spChg chg="mod">
          <ac:chgData name="Dries Boulet" userId="53e0b9ba-5237-480f-a85c-4c024ec94ad2" providerId="ADAL" clId="{09B99B72-9B7F-4243-8034-65CBB7527BFF}" dt="2025-07-31T11:41:42.656" v="247" actId="14100"/>
          <ac:spMkLst>
            <pc:docMk/>
            <pc:sldMk cId="271373800" sldId="265"/>
            <ac:spMk id="6" creationId="{24AEB124-804A-768F-BD1C-5F4AD72A8BCA}"/>
          </ac:spMkLst>
        </pc:spChg>
      </pc:sldChg>
      <pc:sldChg chg="modSp add del mod">
        <pc:chgData name="Dries Boulet" userId="53e0b9ba-5237-480f-a85c-4c024ec94ad2" providerId="ADAL" clId="{09B99B72-9B7F-4243-8034-65CBB7527BFF}" dt="2025-07-31T14:00:55.182" v="703" actId="2696"/>
        <pc:sldMkLst>
          <pc:docMk/>
          <pc:sldMk cId="999034777" sldId="266"/>
        </pc:sldMkLst>
        <pc:spChg chg="mod">
          <ac:chgData name="Dries Boulet" userId="53e0b9ba-5237-480f-a85c-4c024ec94ad2" providerId="ADAL" clId="{09B99B72-9B7F-4243-8034-65CBB7527BFF}" dt="2025-07-31T11:44:37.044" v="288" actId="20577"/>
          <ac:spMkLst>
            <pc:docMk/>
            <pc:sldMk cId="999034777" sldId="266"/>
            <ac:spMk id="2" creationId="{F29F9591-9B35-7597-F8B9-2D22F6DCAE29}"/>
          </ac:spMkLst>
        </pc:spChg>
        <pc:spChg chg="mod">
          <ac:chgData name="Dries Boulet" userId="53e0b9ba-5237-480f-a85c-4c024ec94ad2" providerId="ADAL" clId="{09B99B72-9B7F-4243-8034-65CBB7527BFF}" dt="2025-07-31T14:00:43.861" v="701" actId="14100"/>
          <ac:spMkLst>
            <pc:docMk/>
            <pc:sldMk cId="999034777" sldId="266"/>
            <ac:spMk id="3" creationId="{A5D09B27-835E-767F-6507-60DAA03D9BB9}"/>
          </ac:spMkLst>
        </pc:spChg>
        <pc:spChg chg="mod">
          <ac:chgData name="Dries Boulet" userId="53e0b9ba-5237-480f-a85c-4c024ec94ad2" providerId="ADAL" clId="{09B99B72-9B7F-4243-8034-65CBB7527BFF}" dt="2025-07-31T14:00:47.467" v="702" actId="14100"/>
          <ac:spMkLst>
            <pc:docMk/>
            <pc:sldMk cId="999034777" sldId="266"/>
            <ac:spMk id="6" creationId="{1F4D7DC5-F46F-F993-FEDE-DD4DECD2DED0}"/>
          </ac:spMkLst>
        </pc:spChg>
      </pc:sldChg>
      <pc:sldChg chg="add">
        <pc:chgData name="Dries Boulet" userId="53e0b9ba-5237-480f-a85c-4c024ec94ad2" providerId="ADAL" clId="{09B99B72-9B7F-4243-8034-65CBB7527BFF}" dt="2025-07-31T14:01:05.223" v="704"/>
        <pc:sldMkLst>
          <pc:docMk/>
          <pc:sldMk cId="1079433205" sldId="266"/>
        </pc:sldMkLst>
      </pc:sldChg>
      <pc:sldChg chg="addSp delSp modSp add mod">
        <pc:chgData name="Dries Boulet" userId="53e0b9ba-5237-480f-a85c-4c024ec94ad2" providerId="ADAL" clId="{09B99B72-9B7F-4243-8034-65CBB7527BFF}" dt="2025-07-31T11:44:41.248" v="289" actId="20577"/>
        <pc:sldMkLst>
          <pc:docMk/>
          <pc:sldMk cId="2452415045" sldId="267"/>
        </pc:sldMkLst>
        <pc:spChg chg="mod">
          <ac:chgData name="Dries Boulet" userId="53e0b9ba-5237-480f-a85c-4c024ec94ad2" providerId="ADAL" clId="{09B99B72-9B7F-4243-8034-65CBB7527BFF}" dt="2025-07-31T11:44:41.248" v="289" actId="20577"/>
          <ac:spMkLst>
            <pc:docMk/>
            <pc:sldMk cId="2452415045" sldId="267"/>
            <ac:spMk id="2" creationId="{D6714E1D-5DCA-1F1B-38D2-992D8535AD39}"/>
          </ac:spMkLst>
        </pc:spChg>
        <pc:spChg chg="mod">
          <ac:chgData name="Dries Boulet" userId="53e0b9ba-5237-480f-a85c-4c024ec94ad2" providerId="ADAL" clId="{09B99B72-9B7F-4243-8034-65CBB7527BFF}" dt="2025-07-31T11:43:34.655" v="276" actId="14100"/>
          <ac:spMkLst>
            <pc:docMk/>
            <pc:sldMk cId="2452415045" sldId="267"/>
            <ac:spMk id="3" creationId="{C2CD12DA-6551-5A6F-39C4-1622987CC83F}"/>
          </ac:spMkLst>
        </pc:spChg>
        <pc:spChg chg="mod">
          <ac:chgData name="Dries Boulet" userId="53e0b9ba-5237-480f-a85c-4c024ec94ad2" providerId="ADAL" clId="{09B99B72-9B7F-4243-8034-65CBB7527BFF}" dt="2025-07-31T11:43:41.473" v="277" actId="12"/>
          <ac:spMkLst>
            <pc:docMk/>
            <pc:sldMk cId="2452415045" sldId="267"/>
            <ac:spMk id="6" creationId="{162A6EFD-245C-07E0-D620-759A2CB5F59D}"/>
          </ac:spMkLst>
        </pc:spChg>
        <pc:spChg chg="add del">
          <ac:chgData name="Dries Boulet" userId="53e0b9ba-5237-480f-a85c-4c024ec94ad2" providerId="ADAL" clId="{09B99B72-9B7F-4243-8034-65CBB7527BFF}" dt="2025-07-31T11:44:07.435" v="279" actId="22"/>
          <ac:spMkLst>
            <pc:docMk/>
            <pc:sldMk cId="2452415045" sldId="267"/>
            <ac:spMk id="7" creationId="{AF168163-9F1B-D87A-A4F2-837146DF797C}"/>
          </ac:spMkLst>
        </pc:spChg>
      </pc:sldChg>
      <pc:sldChg chg="modSp add mod">
        <pc:chgData name="Dries Boulet" userId="53e0b9ba-5237-480f-a85c-4c024ec94ad2" providerId="ADAL" clId="{09B99B72-9B7F-4243-8034-65CBB7527BFF}" dt="2025-07-31T11:47:58.088" v="365" actId="14100"/>
        <pc:sldMkLst>
          <pc:docMk/>
          <pc:sldMk cId="263691349" sldId="268"/>
        </pc:sldMkLst>
        <pc:spChg chg="mod">
          <ac:chgData name="Dries Boulet" userId="53e0b9ba-5237-480f-a85c-4c024ec94ad2" providerId="ADAL" clId="{09B99B72-9B7F-4243-8034-65CBB7527BFF}" dt="2025-07-31T11:45:00.427" v="322" actId="20577"/>
          <ac:spMkLst>
            <pc:docMk/>
            <pc:sldMk cId="263691349" sldId="268"/>
            <ac:spMk id="2" creationId="{2E7095EF-8A19-141A-7AC4-1D980800EADD}"/>
          </ac:spMkLst>
        </pc:spChg>
        <pc:spChg chg="mod">
          <ac:chgData name="Dries Boulet" userId="53e0b9ba-5237-480f-a85c-4c024ec94ad2" providerId="ADAL" clId="{09B99B72-9B7F-4243-8034-65CBB7527BFF}" dt="2025-07-31T11:47:54.386" v="364" actId="14100"/>
          <ac:spMkLst>
            <pc:docMk/>
            <pc:sldMk cId="263691349" sldId="268"/>
            <ac:spMk id="3" creationId="{87050298-676A-0C84-1EAD-135EB40E2764}"/>
          </ac:spMkLst>
        </pc:spChg>
        <pc:spChg chg="mod">
          <ac:chgData name="Dries Boulet" userId="53e0b9ba-5237-480f-a85c-4c024ec94ad2" providerId="ADAL" clId="{09B99B72-9B7F-4243-8034-65CBB7527BFF}" dt="2025-07-31T11:47:58.088" v="365" actId="14100"/>
          <ac:spMkLst>
            <pc:docMk/>
            <pc:sldMk cId="263691349" sldId="268"/>
            <ac:spMk id="6" creationId="{5F4BEB44-D3A1-3530-F97F-BA69311CB3D9}"/>
          </ac:spMkLst>
        </pc:spChg>
      </pc:sldChg>
      <pc:sldChg chg="modSp add mod ord">
        <pc:chgData name="Dries Boulet" userId="53e0b9ba-5237-480f-a85c-4c024ec94ad2" providerId="ADAL" clId="{09B99B72-9B7F-4243-8034-65CBB7527BFF}" dt="2025-07-31T12:01:51.537" v="410" actId="14100"/>
        <pc:sldMkLst>
          <pc:docMk/>
          <pc:sldMk cId="875226464" sldId="269"/>
        </pc:sldMkLst>
        <pc:spChg chg="mod">
          <ac:chgData name="Dries Boulet" userId="53e0b9ba-5237-480f-a85c-4c024ec94ad2" providerId="ADAL" clId="{09B99B72-9B7F-4243-8034-65CBB7527BFF}" dt="2025-07-31T11:58:12.001" v="375" actId="20577"/>
          <ac:spMkLst>
            <pc:docMk/>
            <pc:sldMk cId="875226464" sldId="269"/>
            <ac:spMk id="2" creationId="{BEEDCA2A-E929-70FA-E5A0-8537C7F5B150}"/>
          </ac:spMkLst>
        </pc:spChg>
        <pc:spChg chg="mod">
          <ac:chgData name="Dries Boulet" userId="53e0b9ba-5237-480f-a85c-4c024ec94ad2" providerId="ADAL" clId="{09B99B72-9B7F-4243-8034-65CBB7527BFF}" dt="2025-07-31T12:01:46.235" v="409" actId="14100"/>
          <ac:spMkLst>
            <pc:docMk/>
            <pc:sldMk cId="875226464" sldId="269"/>
            <ac:spMk id="3" creationId="{0E2E1BE4-D69F-6AAB-A4A5-895CF0741143}"/>
          </ac:spMkLst>
        </pc:spChg>
        <pc:spChg chg="mod">
          <ac:chgData name="Dries Boulet" userId="53e0b9ba-5237-480f-a85c-4c024ec94ad2" providerId="ADAL" clId="{09B99B72-9B7F-4243-8034-65CBB7527BFF}" dt="2025-07-31T12:01:51.537" v="410" actId="14100"/>
          <ac:spMkLst>
            <pc:docMk/>
            <pc:sldMk cId="875226464" sldId="269"/>
            <ac:spMk id="6" creationId="{AAA8D18C-3720-3612-6EB7-309D176F0CB2}"/>
          </ac:spMkLst>
        </pc:spChg>
      </pc:sldChg>
      <pc:sldChg chg="modSp add">
        <pc:chgData name="Dries Boulet" userId="53e0b9ba-5237-480f-a85c-4c024ec94ad2" providerId="ADAL" clId="{09B99B72-9B7F-4243-8034-65CBB7527BFF}" dt="2025-07-31T11:56:59.264" v="372" actId="20577"/>
        <pc:sldMkLst>
          <pc:docMk/>
          <pc:sldMk cId="1394273885" sldId="270"/>
        </pc:sldMkLst>
        <pc:spChg chg="mod">
          <ac:chgData name="Dries Boulet" userId="53e0b9ba-5237-480f-a85c-4c024ec94ad2" providerId="ADAL" clId="{09B99B72-9B7F-4243-8034-65CBB7527BFF}" dt="2025-07-31T11:56:59.264" v="372" actId="20577"/>
          <ac:spMkLst>
            <pc:docMk/>
            <pc:sldMk cId="1394273885" sldId="270"/>
            <ac:spMk id="2" creationId="{41DC5D52-D96E-DA34-D9F5-62D00FD755B9}"/>
          </ac:spMkLst>
        </pc:spChg>
      </pc:sldChg>
      <pc:sldChg chg="modSp add mod">
        <pc:chgData name="Dries Boulet" userId="53e0b9ba-5237-480f-a85c-4c024ec94ad2" providerId="ADAL" clId="{09B99B72-9B7F-4243-8034-65CBB7527BFF}" dt="2025-07-31T12:01:11.440" v="405" actId="113"/>
        <pc:sldMkLst>
          <pc:docMk/>
          <pc:sldMk cId="375680200" sldId="271"/>
        </pc:sldMkLst>
        <pc:spChg chg="mod">
          <ac:chgData name="Dries Boulet" userId="53e0b9ba-5237-480f-a85c-4c024ec94ad2" providerId="ADAL" clId="{09B99B72-9B7F-4243-8034-65CBB7527BFF}" dt="2025-07-31T11:59:59.605" v="391"/>
          <ac:spMkLst>
            <pc:docMk/>
            <pc:sldMk cId="375680200" sldId="271"/>
            <ac:spMk id="2" creationId="{E0303826-A927-E1D6-C88A-B6DB1019E153}"/>
          </ac:spMkLst>
        </pc:spChg>
        <pc:spChg chg="mod">
          <ac:chgData name="Dries Boulet" userId="53e0b9ba-5237-480f-a85c-4c024ec94ad2" providerId="ADAL" clId="{09B99B72-9B7F-4243-8034-65CBB7527BFF}" dt="2025-07-31T12:01:11.440" v="405" actId="113"/>
          <ac:spMkLst>
            <pc:docMk/>
            <pc:sldMk cId="375680200" sldId="271"/>
            <ac:spMk id="3" creationId="{2D4FBA73-E67C-1A6A-1393-A1E531BA52B6}"/>
          </ac:spMkLst>
        </pc:spChg>
        <pc:spChg chg="mod">
          <ac:chgData name="Dries Boulet" userId="53e0b9ba-5237-480f-a85c-4c024ec94ad2" providerId="ADAL" clId="{09B99B72-9B7F-4243-8034-65CBB7527BFF}" dt="2025-07-31T12:01:09.612" v="404" actId="113"/>
          <ac:spMkLst>
            <pc:docMk/>
            <pc:sldMk cId="375680200" sldId="271"/>
            <ac:spMk id="6" creationId="{174B65C2-48BD-D689-2CAC-FFACEEE9D85B}"/>
          </ac:spMkLst>
        </pc:spChg>
      </pc:sldChg>
      <pc:sldChg chg="modSp add mod">
        <pc:chgData name="Dries Boulet" userId="53e0b9ba-5237-480f-a85c-4c024ec94ad2" providerId="ADAL" clId="{09B99B72-9B7F-4243-8034-65CBB7527BFF}" dt="2025-07-31T12:03:16.653" v="426" actId="14100"/>
        <pc:sldMkLst>
          <pc:docMk/>
          <pc:sldMk cId="4023071490" sldId="272"/>
        </pc:sldMkLst>
        <pc:spChg chg="mod">
          <ac:chgData name="Dries Boulet" userId="53e0b9ba-5237-480f-a85c-4c024ec94ad2" providerId="ADAL" clId="{09B99B72-9B7F-4243-8034-65CBB7527BFF}" dt="2025-07-31T12:02:24.922" v="415"/>
          <ac:spMkLst>
            <pc:docMk/>
            <pc:sldMk cId="4023071490" sldId="272"/>
            <ac:spMk id="2" creationId="{8AE3FE8D-B1F6-814F-5D00-E5C4E4C88B83}"/>
          </ac:spMkLst>
        </pc:spChg>
        <pc:spChg chg="mod">
          <ac:chgData name="Dries Boulet" userId="53e0b9ba-5237-480f-a85c-4c024ec94ad2" providerId="ADAL" clId="{09B99B72-9B7F-4243-8034-65CBB7527BFF}" dt="2025-07-31T12:03:11.141" v="425" actId="113"/>
          <ac:spMkLst>
            <pc:docMk/>
            <pc:sldMk cId="4023071490" sldId="272"/>
            <ac:spMk id="3" creationId="{11CA4982-13A5-305A-5691-56E1994D650A}"/>
          </ac:spMkLst>
        </pc:spChg>
        <pc:spChg chg="mod">
          <ac:chgData name="Dries Boulet" userId="53e0b9ba-5237-480f-a85c-4c024ec94ad2" providerId="ADAL" clId="{09B99B72-9B7F-4243-8034-65CBB7527BFF}" dt="2025-07-31T12:03:16.653" v="426" actId="14100"/>
          <ac:spMkLst>
            <pc:docMk/>
            <pc:sldMk cId="4023071490" sldId="272"/>
            <ac:spMk id="6" creationId="{3F7BFABA-4969-F42E-6CE6-5E76B24EA7AD}"/>
          </ac:spMkLst>
        </pc:spChg>
      </pc:sldChg>
      <pc:sldChg chg="add del">
        <pc:chgData name="Dries Boulet" userId="53e0b9ba-5237-480f-a85c-4c024ec94ad2" providerId="ADAL" clId="{09B99B72-9B7F-4243-8034-65CBB7527BFF}" dt="2025-07-31T12:05:07.502" v="439" actId="47"/>
        <pc:sldMkLst>
          <pc:docMk/>
          <pc:sldMk cId="1899365457" sldId="273"/>
        </pc:sldMkLst>
      </pc:sldChg>
      <pc:sldChg chg="modSp add mod ord">
        <pc:chgData name="Dries Boulet" userId="53e0b9ba-5237-480f-a85c-4c024ec94ad2" providerId="ADAL" clId="{09B99B72-9B7F-4243-8034-65CBB7527BFF}" dt="2025-07-31T12:22:22.839" v="514"/>
        <pc:sldMkLst>
          <pc:docMk/>
          <pc:sldMk cId="4099226508" sldId="274"/>
        </pc:sldMkLst>
        <pc:spChg chg="mod">
          <ac:chgData name="Dries Boulet" userId="53e0b9ba-5237-480f-a85c-4c024ec94ad2" providerId="ADAL" clId="{09B99B72-9B7F-4243-8034-65CBB7527BFF}" dt="2025-07-31T12:04:18.042" v="432"/>
          <ac:spMkLst>
            <pc:docMk/>
            <pc:sldMk cId="4099226508" sldId="274"/>
            <ac:spMk id="2" creationId="{9C7DA62B-C45C-2580-FBD3-BA69BBF7FEF9}"/>
          </ac:spMkLst>
        </pc:spChg>
        <pc:spChg chg="mod">
          <ac:chgData name="Dries Boulet" userId="53e0b9ba-5237-480f-a85c-4c024ec94ad2" providerId="ADAL" clId="{09B99B72-9B7F-4243-8034-65CBB7527BFF}" dt="2025-07-31T12:17:11.724" v="472" actId="14100"/>
          <ac:spMkLst>
            <pc:docMk/>
            <pc:sldMk cId="4099226508" sldId="274"/>
            <ac:spMk id="6" creationId="{0D10F7B9-15A3-BF39-613E-DF9AD90282FA}"/>
          </ac:spMkLst>
        </pc:spChg>
      </pc:sldChg>
      <pc:sldChg chg="modSp add del mod">
        <pc:chgData name="Dries Boulet" userId="53e0b9ba-5237-480f-a85c-4c024ec94ad2" providerId="ADAL" clId="{09B99B72-9B7F-4243-8034-65CBB7527BFF}" dt="2025-07-31T12:22:39.359" v="515" actId="47"/>
        <pc:sldMkLst>
          <pc:docMk/>
          <pc:sldMk cId="2076885494" sldId="275"/>
        </pc:sldMkLst>
        <pc:spChg chg="mod">
          <ac:chgData name="Dries Boulet" userId="53e0b9ba-5237-480f-a85c-4c024ec94ad2" providerId="ADAL" clId="{09B99B72-9B7F-4243-8034-65CBB7527BFF}" dt="2025-07-31T12:17:39.184" v="482" actId="27636"/>
          <ac:spMkLst>
            <pc:docMk/>
            <pc:sldMk cId="2076885494" sldId="275"/>
            <ac:spMk id="2" creationId="{3165A419-CC78-1D91-8296-5DBCA2BE8088}"/>
          </ac:spMkLst>
        </pc:spChg>
      </pc:sldChg>
      <pc:sldChg chg="modSp add mod ord">
        <pc:chgData name="Dries Boulet" userId="53e0b9ba-5237-480f-a85c-4c024ec94ad2" providerId="ADAL" clId="{09B99B72-9B7F-4243-8034-65CBB7527BFF}" dt="2025-07-31T12:22:07.365" v="512"/>
        <pc:sldMkLst>
          <pc:docMk/>
          <pc:sldMk cId="2834403151" sldId="276"/>
        </pc:sldMkLst>
        <pc:spChg chg="mod">
          <ac:chgData name="Dries Boulet" userId="53e0b9ba-5237-480f-a85c-4c024ec94ad2" providerId="ADAL" clId="{09B99B72-9B7F-4243-8034-65CBB7527BFF}" dt="2025-07-31T12:20:03.852" v="490" actId="20577"/>
          <ac:spMkLst>
            <pc:docMk/>
            <pc:sldMk cId="2834403151" sldId="276"/>
            <ac:spMk id="2" creationId="{627A8EE0-449B-6B9E-555A-DCA4909CD456}"/>
          </ac:spMkLst>
        </pc:spChg>
        <pc:spChg chg="mod">
          <ac:chgData name="Dries Boulet" userId="53e0b9ba-5237-480f-a85c-4c024ec94ad2" providerId="ADAL" clId="{09B99B72-9B7F-4243-8034-65CBB7527BFF}" dt="2025-07-31T12:21:48.066" v="507" actId="20577"/>
          <ac:spMkLst>
            <pc:docMk/>
            <pc:sldMk cId="2834403151" sldId="276"/>
            <ac:spMk id="3" creationId="{35625D5A-2FAB-4224-E7DB-29FC7257F919}"/>
          </ac:spMkLst>
        </pc:spChg>
        <pc:spChg chg="mod">
          <ac:chgData name="Dries Boulet" userId="53e0b9ba-5237-480f-a85c-4c024ec94ad2" providerId="ADAL" clId="{09B99B72-9B7F-4243-8034-65CBB7527BFF}" dt="2025-07-31T12:21:49.966" v="508" actId="20577"/>
          <ac:spMkLst>
            <pc:docMk/>
            <pc:sldMk cId="2834403151" sldId="276"/>
            <ac:spMk id="6" creationId="{FA3DA428-66AA-0A89-92BB-D068203BDECF}"/>
          </ac:spMkLst>
        </pc:spChg>
      </pc:sldChg>
      <pc:sldChg chg="modSp add mod">
        <pc:chgData name="Dries Boulet" userId="53e0b9ba-5237-480f-a85c-4c024ec94ad2" providerId="ADAL" clId="{09B99B72-9B7F-4243-8034-65CBB7527BFF}" dt="2025-07-31T12:28:00.646" v="605" actId="14100"/>
        <pc:sldMkLst>
          <pc:docMk/>
          <pc:sldMk cId="2155804449" sldId="277"/>
        </pc:sldMkLst>
        <pc:spChg chg="mod">
          <ac:chgData name="Dries Boulet" userId="53e0b9ba-5237-480f-a85c-4c024ec94ad2" providerId="ADAL" clId="{09B99B72-9B7F-4243-8034-65CBB7527BFF}" dt="2025-07-31T12:25:00.802" v="538" actId="14100"/>
          <ac:spMkLst>
            <pc:docMk/>
            <pc:sldMk cId="2155804449" sldId="277"/>
            <ac:spMk id="2" creationId="{FB60D838-2B09-B6E7-B8FD-1FB3BF31EE25}"/>
          </ac:spMkLst>
        </pc:spChg>
        <pc:spChg chg="mod">
          <ac:chgData name="Dries Boulet" userId="53e0b9ba-5237-480f-a85c-4c024ec94ad2" providerId="ADAL" clId="{09B99B72-9B7F-4243-8034-65CBB7527BFF}" dt="2025-07-31T12:27:40.332" v="588" actId="14100"/>
          <ac:spMkLst>
            <pc:docMk/>
            <pc:sldMk cId="2155804449" sldId="277"/>
            <ac:spMk id="3" creationId="{5DABE5E7-4764-5ECB-3090-FD99E6D3D939}"/>
          </ac:spMkLst>
        </pc:spChg>
        <pc:spChg chg="mod">
          <ac:chgData name="Dries Boulet" userId="53e0b9ba-5237-480f-a85c-4c024ec94ad2" providerId="ADAL" clId="{09B99B72-9B7F-4243-8034-65CBB7527BFF}" dt="2025-07-31T12:28:00.646" v="605" actId="14100"/>
          <ac:spMkLst>
            <pc:docMk/>
            <pc:sldMk cId="2155804449" sldId="277"/>
            <ac:spMk id="6" creationId="{6FBC4BC3-02CA-BC22-4229-DAE26630DF35}"/>
          </ac:spMkLst>
        </pc:spChg>
      </pc:sldChg>
      <pc:sldChg chg="modSp add mod">
        <pc:chgData name="Dries Boulet" userId="53e0b9ba-5237-480f-a85c-4c024ec94ad2" providerId="ADAL" clId="{09B99B72-9B7F-4243-8034-65CBB7527BFF}" dt="2025-07-31T12:32:03.178" v="657" actId="14100"/>
        <pc:sldMkLst>
          <pc:docMk/>
          <pc:sldMk cId="210511667" sldId="278"/>
        </pc:sldMkLst>
        <pc:spChg chg="mod">
          <ac:chgData name="Dries Boulet" userId="53e0b9ba-5237-480f-a85c-4c024ec94ad2" providerId="ADAL" clId="{09B99B72-9B7F-4243-8034-65CBB7527BFF}" dt="2025-07-31T12:32:03.178" v="657" actId="14100"/>
          <ac:spMkLst>
            <pc:docMk/>
            <pc:sldMk cId="210511667" sldId="278"/>
            <ac:spMk id="2" creationId="{B83E2693-EDA8-460C-FA03-CDA7FAC3CCDD}"/>
          </ac:spMkLst>
        </pc:spChg>
      </pc:sldChg>
    </pc:docChg>
  </pc:docChgLst>
  <pc:docChgLst>
    <pc:chgData name="Dries Boulet" userId="53e0b9ba-5237-480f-a85c-4c024ec94ad2" providerId="ADAL" clId="{8268BA02-098C-4B09-83B9-48855B93AD4C}"/>
    <pc:docChg chg="custSel addSld delSld modSld">
      <pc:chgData name="Dries Boulet" userId="53e0b9ba-5237-480f-a85c-4c024ec94ad2" providerId="ADAL" clId="{8268BA02-098C-4B09-83B9-48855B93AD4C}" dt="2021-06-29T20:27:03.298" v="4108" actId="20577"/>
      <pc:docMkLst>
        <pc:docMk/>
      </pc:docMkLst>
      <pc:sldChg chg="modSp">
        <pc:chgData name="Dries Boulet" userId="53e0b9ba-5237-480f-a85c-4c024ec94ad2" providerId="ADAL" clId="{8268BA02-098C-4B09-83B9-48855B93AD4C}" dt="2021-06-18T10:50:27.823" v="3" actId="20577"/>
        <pc:sldMkLst>
          <pc:docMk/>
          <pc:sldMk cId="343204842" sldId="256"/>
        </pc:sldMkLst>
      </pc:sldChg>
      <pc:sldChg chg="modSp mod modNotesTx">
        <pc:chgData name="Dries Boulet" userId="53e0b9ba-5237-480f-a85c-4c024ec94ad2" providerId="ADAL" clId="{8268BA02-098C-4B09-83B9-48855B93AD4C}" dt="2021-06-18T11:19:57.244" v="1329" actId="6549"/>
        <pc:sldMkLst>
          <pc:docMk/>
          <pc:sldMk cId="1550186105" sldId="257"/>
        </pc:sldMkLst>
      </pc:sldChg>
      <pc:sldChg chg="modSp mod modNotesTx">
        <pc:chgData name="Dries Boulet" userId="53e0b9ba-5237-480f-a85c-4c024ec94ad2" providerId="ADAL" clId="{8268BA02-098C-4B09-83B9-48855B93AD4C}" dt="2021-06-18T11:20:02.740" v="1330" actId="6549"/>
        <pc:sldMkLst>
          <pc:docMk/>
          <pc:sldMk cId="1275833418" sldId="258"/>
        </pc:sldMkLst>
      </pc:sldChg>
      <pc:sldChg chg="del">
        <pc:chgData name="Dries Boulet" userId="53e0b9ba-5237-480f-a85c-4c024ec94ad2" providerId="ADAL" clId="{8268BA02-098C-4B09-83B9-48855B93AD4C}" dt="2021-06-18T11:03:12.671" v="683" actId="47"/>
        <pc:sldMkLst>
          <pc:docMk/>
          <pc:sldMk cId="680895775" sldId="259"/>
        </pc:sldMkLst>
      </pc:sldChg>
      <pc:sldChg chg="del">
        <pc:chgData name="Dries Boulet" userId="53e0b9ba-5237-480f-a85c-4c024ec94ad2" providerId="ADAL" clId="{8268BA02-098C-4B09-83B9-48855B93AD4C}" dt="2021-06-18T11:03:14.021" v="684" actId="47"/>
        <pc:sldMkLst>
          <pc:docMk/>
          <pc:sldMk cId="4118370294" sldId="260"/>
        </pc:sldMkLst>
      </pc:sldChg>
      <pc:sldChg chg="del">
        <pc:chgData name="Dries Boulet" userId="53e0b9ba-5237-480f-a85c-4c024ec94ad2" providerId="ADAL" clId="{8268BA02-098C-4B09-83B9-48855B93AD4C}" dt="2021-06-18T11:03:15.800" v="685" actId="47"/>
        <pc:sldMkLst>
          <pc:docMk/>
          <pc:sldMk cId="93668026" sldId="261"/>
        </pc:sldMkLst>
      </pc:sldChg>
      <pc:sldChg chg="del">
        <pc:chgData name="Dries Boulet" userId="53e0b9ba-5237-480f-a85c-4c024ec94ad2" providerId="ADAL" clId="{8268BA02-098C-4B09-83B9-48855B93AD4C}" dt="2021-06-18T11:03:16.922" v="686" actId="47"/>
        <pc:sldMkLst>
          <pc:docMk/>
          <pc:sldMk cId="3758338274" sldId="262"/>
        </pc:sldMkLst>
      </pc:sldChg>
      <pc:sldChg chg="del">
        <pc:chgData name="Dries Boulet" userId="53e0b9ba-5237-480f-a85c-4c024ec94ad2" providerId="ADAL" clId="{8268BA02-098C-4B09-83B9-48855B93AD4C}" dt="2021-06-18T11:03:17.678" v="687" actId="47"/>
        <pc:sldMkLst>
          <pc:docMk/>
          <pc:sldMk cId="2359229820" sldId="263"/>
        </pc:sldMkLst>
      </pc:sldChg>
      <pc:sldChg chg="del">
        <pc:chgData name="Dries Boulet" userId="53e0b9ba-5237-480f-a85c-4c024ec94ad2" providerId="ADAL" clId="{8268BA02-098C-4B09-83B9-48855B93AD4C}" dt="2021-06-18T11:03:18.349" v="688" actId="47"/>
        <pc:sldMkLst>
          <pc:docMk/>
          <pc:sldMk cId="342808869" sldId="265"/>
        </pc:sldMkLst>
      </pc:sldChg>
      <pc:sldChg chg="del">
        <pc:chgData name="Dries Boulet" userId="53e0b9ba-5237-480f-a85c-4c024ec94ad2" providerId="ADAL" clId="{8268BA02-098C-4B09-83B9-48855B93AD4C}" dt="2021-06-18T11:03:19.633" v="690" actId="47"/>
        <pc:sldMkLst>
          <pc:docMk/>
          <pc:sldMk cId="2396155826" sldId="266"/>
        </pc:sldMkLst>
      </pc:sldChg>
      <pc:sldChg chg="del">
        <pc:chgData name="Dries Boulet" userId="53e0b9ba-5237-480f-a85c-4c024ec94ad2" providerId="ADAL" clId="{8268BA02-098C-4B09-83B9-48855B93AD4C}" dt="2021-06-18T11:03:20.890" v="692" actId="47"/>
        <pc:sldMkLst>
          <pc:docMk/>
          <pc:sldMk cId="2449263462" sldId="267"/>
        </pc:sldMkLst>
      </pc:sldChg>
      <pc:sldChg chg="del">
        <pc:chgData name="Dries Boulet" userId="53e0b9ba-5237-480f-a85c-4c024ec94ad2" providerId="ADAL" clId="{8268BA02-098C-4B09-83B9-48855B93AD4C}" dt="2021-06-18T11:03:20.252" v="691" actId="47"/>
        <pc:sldMkLst>
          <pc:docMk/>
          <pc:sldMk cId="1323234173" sldId="268"/>
        </pc:sldMkLst>
      </pc:sldChg>
      <pc:sldChg chg="del">
        <pc:chgData name="Dries Boulet" userId="53e0b9ba-5237-480f-a85c-4c024ec94ad2" providerId="ADAL" clId="{8268BA02-098C-4B09-83B9-48855B93AD4C}" dt="2021-06-18T11:03:19.030" v="689" actId="47"/>
        <pc:sldMkLst>
          <pc:docMk/>
          <pc:sldMk cId="161119516" sldId="269"/>
        </pc:sldMkLst>
      </pc:sldChg>
      <pc:sldChg chg="del">
        <pc:chgData name="Dries Boulet" userId="53e0b9ba-5237-480f-a85c-4c024ec94ad2" providerId="ADAL" clId="{8268BA02-098C-4B09-83B9-48855B93AD4C}" dt="2021-06-18T11:03:21.964" v="693" actId="47"/>
        <pc:sldMkLst>
          <pc:docMk/>
          <pc:sldMk cId="1843941464" sldId="270"/>
        </pc:sldMkLst>
      </pc:sldChg>
      <pc:sldChg chg="del">
        <pc:chgData name="Dries Boulet" userId="53e0b9ba-5237-480f-a85c-4c024ec94ad2" providerId="ADAL" clId="{8268BA02-098C-4B09-83B9-48855B93AD4C}" dt="2021-06-18T11:03:22.281" v="694" actId="47"/>
        <pc:sldMkLst>
          <pc:docMk/>
          <pc:sldMk cId="36183327" sldId="271"/>
        </pc:sldMkLst>
      </pc:sldChg>
      <pc:sldChg chg="modSp mod modNotesTx">
        <pc:chgData name="Dries Boulet" userId="53e0b9ba-5237-480f-a85c-4c024ec94ad2" providerId="ADAL" clId="{8268BA02-098C-4B09-83B9-48855B93AD4C}" dt="2021-06-29T19:22:17.755" v="1861" actId="20577"/>
        <pc:sldMkLst>
          <pc:docMk/>
          <pc:sldMk cId="501753226" sldId="272"/>
        </pc:sldMkLst>
      </pc:sldChg>
      <pc:sldChg chg="addSp delSp modSp mod delAnim modNotesTx">
        <pc:chgData name="Dries Boulet" userId="53e0b9ba-5237-480f-a85c-4c024ec94ad2" providerId="ADAL" clId="{8268BA02-098C-4B09-83B9-48855B93AD4C}" dt="2021-06-29T19:40:23.440" v="2931" actId="20577"/>
        <pc:sldMkLst>
          <pc:docMk/>
          <pc:sldMk cId="1325075936" sldId="273"/>
        </pc:sldMkLst>
      </pc:sldChg>
      <pc:sldChg chg="modSp add modNotesTx">
        <pc:chgData name="Dries Boulet" userId="53e0b9ba-5237-480f-a85c-4c024ec94ad2" providerId="ADAL" clId="{8268BA02-098C-4B09-83B9-48855B93AD4C}" dt="2021-06-29T19:46:36.820" v="3024" actId="20577"/>
        <pc:sldMkLst>
          <pc:docMk/>
          <pc:sldMk cId="1639790308" sldId="274"/>
        </pc:sldMkLst>
      </pc:sldChg>
      <pc:sldChg chg="del">
        <pc:chgData name="Dries Boulet" userId="53e0b9ba-5237-480f-a85c-4c024ec94ad2" providerId="ADAL" clId="{8268BA02-098C-4B09-83B9-48855B93AD4C}" dt="2021-06-18T11:03:07.859" v="681" actId="47"/>
        <pc:sldMkLst>
          <pc:docMk/>
          <pc:sldMk cId="1778226910" sldId="274"/>
        </pc:sldMkLst>
      </pc:sldChg>
      <pc:sldChg chg="modSp add modNotesTx">
        <pc:chgData name="Dries Boulet" userId="53e0b9ba-5237-480f-a85c-4c024ec94ad2" providerId="ADAL" clId="{8268BA02-098C-4B09-83B9-48855B93AD4C}" dt="2021-06-29T20:02:00.865" v="3780" actId="20577"/>
        <pc:sldMkLst>
          <pc:docMk/>
          <pc:sldMk cId="860499076" sldId="275"/>
        </pc:sldMkLst>
      </pc:sldChg>
      <pc:sldChg chg="del">
        <pc:chgData name="Dries Boulet" userId="53e0b9ba-5237-480f-a85c-4c024ec94ad2" providerId="ADAL" clId="{8268BA02-098C-4B09-83B9-48855B93AD4C}" dt="2021-06-18T11:03:24.088" v="699" actId="47"/>
        <pc:sldMkLst>
          <pc:docMk/>
          <pc:sldMk cId="1672039698" sldId="275"/>
        </pc:sldMkLst>
      </pc:sldChg>
      <pc:sldChg chg="modSp add del modAnim">
        <pc:chgData name="Dries Boulet" userId="53e0b9ba-5237-480f-a85c-4c024ec94ad2" providerId="ADAL" clId="{8268BA02-098C-4B09-83B9-48855B93AD4C}" dt="2021-06-18T11:18:34.249" v="1282" actId="47"/>
        <pc:sldMkLst>
          <pc:docMk/>
          <pc:sldMk cId="2778164430" sldId="275"/>
        </pc:sldMkLst>
      </pc:sldChg>
      <pc:sldChg chg="modSp add del">
        <pc:chgData name="Dries Boulet" userId="53e0b9ba-5237-480f-a85c-4c024ec94ad2" providerId="ADAL" clId="{8268BA02-098C-4B09-83B9-48855B93AD4C}" dt="2021-06-18T11:23:44.259" v="1351" actId="47"/>
        <pc:sldMkLst>
          <pc:docMk/>
          <pc:sldMk cId="2174221682" sldId="276"/>
        </pc:sldMkLst>
      </pc:sldChg>
      <pc:sldChg chg="modSp add setBg modNotesTx">
        <pc:chgData name="Dries Boulet" userId="53e0b9ba-5237-480f-a85c-4c024ec94ad2" providerId="ADAL" clId="{8268BA02-098C-4B09-83B9-48855B93AD4C}" dt="2021-06-29T20:27:03.298" v="4108" actId="20577"/>
        <pc:sldMkLst>
          <pc:docMk/>
          <pc:sldMk cId="2569208948" sldId="276"/>
        </pc:sldMkLst>
      </pc:sldChg>
      <pc:sldChg chg="del">
        <pc:chgData name="Dries Boulet" userId="53e0b9ba-5237-480f-a85c-4c024ec94ad2" providerId="ADAL" clId="{8268BA02-098C-4B09-83B9-48855B93AD4C}" dt="2021-06-18T11:03:24.389" v="700" actId="47"/>
        <pc:sldMkLst>
          <pc:docMk/>
          <pc:sldMk cId="3484230106" sldId="276"/>
        </pc:sldMkLst>
      </pc:sldChg>
      <pc:sldChg chg="modSp add del setBg modAnim">
        <pc:chgData name="Dries Boulet" userId="53e0b9ba-5237-480f-a85c-4c024ec94ad2" providerId="ADAL" clId="{8268BA02-098C-4B09-83B9-48855B93AD4C}" dt="2021-06-29T09:10:56.039" v="1642" actId="47"/>
        <pc:sldMkLst>
          <pc:docMk/>
          <pc:sldMk cId="1187013465" sldId="277"/>
        </pc:sldMkLst>
      </pc:sldChg>
      <pc:sldChg chg="del">
        <pc:chgData name="Dries Boulet" userId="53e0b9ba-5237-480f-a85c-4c024ec94ad2" providerId="ADAL" clId="{8268BA02-098C-4B09-83B9-48855B93AD4C}" dt="2021-06-18T11:03:26.474" v="706" actId="47"/>
        <pc:sldMkLst>
          <pc:docMk/>
          <pc:sldMk cId="3095335520" sldId="277"/>
        </pc:sldMkLst>
      </pc:sldChg>
      <pc:sldChg chg="modSp add del setBg">
        <pc:chgData name="Dries Boulet" userId="53e0b9ba-5237-480f-a85c-4c024ec94ad2" providerId="ADAL" clId="{8268BA02-098C-4B09-83B9-48855B93AD4C}" dt="2021-06-28T07:16:51.939" v="1523" actId="47"/>
        <pc:sldMkLst>
          <pc:docMk/>
          <pc:sldMk cId="3475820670" sldId="277"/>
        </pc:sldMkLst>
      </pc:sldChg>
      <pc:sldChg chg="add del setBg">
        <pc:chgData name="Dries Boulet" userId="53e0b9ba-5237-480f-a85c-4c024ec94ad2" providerId="ADAL" clId="{8268BA02-098C-4B09-83B9-48855B93AD4C}" dt="2021-06-28T07:16:34.990" v="1503" actId="47"/>
        <pc:sldMkLst>
          <pc:docMk/>
          <pc:sldMk cId="960482184" sldId="278"/>
        </pc:sldMkLst>
      </pc:sldChg>
      <pc:sldChg chg="del">
        <pc:chgData name="Dries Boulet" userId="53e0b9ba-5237-480f-a85c-4c024ec94ad2" providerId="ADAL" clId="{8268BA02-098C-4B09-83B9-48855B93AD4C}" dt="2021-06-18T11:03:24.790" v="701" actId="47"/>
        <pc:sldMkLst>
          <pc:docMk/>
          <pc:sldMk cId="4242755055" sldId="278"/>
        </pc:sldMkLst>
      </pc:sldChg>
      <pc:sldChg chg="del">
        <pc:chgData name="Dries Boulet" userId="53e0b9ba-5237-480f-a85c-4c024ec94ad2" providerId="ADAL" clId="{8268BA02-098C-4B09-83B9-48855B93AD4C}" dt="2021-06-18T11:03:26.860" v="707" actId="47"/>
        <pc:sldMkLst>
          <pc:docMk/>
          <pc:sldMk cId="272501139" sldId="280"/>
        </pc:sldMkLst>
      </pc:sldChg>
      <pc:sldChg chg="del">
        <pc:chgData name="Dries Boulet" userId="53e0b9ba-5237-480f-a85c-4c024ec94ad2" providerId="ADAL" clId="{8268BA02-098C-4B09-83B9-48855B93AD4C}" dt="2021-06-18T11:03:10.804" v="682" actId="47"/>
        <pc:sldMkLst>
          <pc:docMk/>
          <pc:sldMk cId="1087084170" sldId="281"/>
        </pc:sldMkLst>
      </pc:sldChg>
      <pc:sldChg chg="del">
        <pc:chgData name="Dries Boulet" userId="53e0b9ba-5237-480f-a85c-4c024ec94ad2" providerId="ADAL" clId="{8268BA02-098C-4B09-83B9-48855B93AD4C}" dt="2021-06-18T11:03:28.465" v="712" actId="47"/>
        <pc:sldMkLst>
          <pc:docMk/>
          <pc:sldMk cId="1725884721" sldId="282"/>
        </pc:sldMkLst>
      </pc:sldChg>
      <pc:sldChg chg="del">
        <pc:chgData name="Dries Boulet" userId="53e0b9ba-5237-480f-a85c-4c024ec94ad2" providerId="ADAL" clId="{8268BA02-098C-4B09-83B9-48855B93AD4C}" dt="2021-06-18T11:03:27.855" v="710" actId="47"/>
        <pc:sldMkLst>
          <pc:docMk/>
          <pc:sldMk cId="2430998248" sldId="283"/>
        </pc:sldMkLst>
      </pc:sldChg>
      <pc:sldChg chg="del">
        <pc:chgData name="Dries Boulet" userId="53e0b9ba-5237-480f-a85c-4c024ec94ad2" providerId="ADAL" clId="{8268BA02-098C-4B09-83B9-48855B93AD4C}" dt="2021-06-18T11:03:27.183" v="708" actId="47"/>
        <pc:sldMkLst>
          <pc:docMk/>
          <pc:sldMk cId="2983781698" sldId="284"/>
        </pc:sldMkLst>
      </pc:sldChg>
      <pc:sldChg chg="del">
        <pc:chgData name="Dries Boulet" userId="53e0b9ba-5237-480f-a85c-4c024ec94ad2" providerId="ADAL" clId="{8268BA02-098C-4B09-83B9-48855B93AD4C}" dt="2021-06-18T11:03:28.165" v="711" actId="47"/>
        <pc:sldMkLst>
          <pc:docMk/>
          <pc:sldMk cId="2763197361" sldId="285"/>
        </pc:sldMkLst>
      </pc:sldChg>
      <pc:sldChg chg="del">
        <pc:chgData name="Dries Boulet" userId="53e0b9ba-5237-480f-a85c-4c024ec94ad2" providerId="ADAL" clId="{8268BA02-098C-4B09-83B9-48855B93AD4C}" dt="2021-06-18T11:03:27.516" v="709" actId="47"/>
        <pc:sldMkLst>
          <pc:docMk/>
          <pc:sldMk cId="1194782602" sldId="286"/>
        </pc:sldMkLst>
      </pc:sldChg>
      <pc:sldChg chg="del">
        <pc:chgData name="Dries Boulet" userId="53e0b9ba-5237-480f-a85c-4c024ec94ad2" providerId="ADAL" clId="{8268BA02-098C-4B09-83B9-48855B93AD4C}" dt="2021-06-18T11:03:29.205" v="713" actId="47"/>
        <pc:sldMkLst>
          <pc:docMk/>
          <pc:sldMk cId="2695952313" sldId="287"/>
        </pc:sldMkLst>
      </pc:sldChg>
      <pc:sldChg chg="del">
        <pc:chgData name="Dries Boulet" userId="53e0b9ba-5237-480f-a85c-4c024ec94ad2" providerId="ADAL" clId="{8268BA02-098C-4B09-83B9-48855B93AD4C}" dt="2021-06-18T11:03:29.690" v="714" actId="47"/>
        <pc:sldMkLst>
          <pc:docMk/>
          <pc:sldMk cId="2804777257" sldId="288"/>
        </pc:sldMkLst>
      </pc:sldChg>
      <pc:sldChg chg="del">
        <pc:chgData name="Dries Boulet" userId="53e0b9ba-5237-480f-a85c-4c024ec94ad2" providerId="ADAL" clId="{8268BA02-098C-4B09-83B9-48855B93AD4C}" dt="2021-06-18T11:03:22.614" v="695" actId="47"/>
        <pc:sldMkLst>
          <pc:docMk/>
          <pc:sldMk cId="72845378" sldId="289"/>
        </pc:sldMkLst>
      </pc:sldChg>
      <pc:sldChg chg="del">
        <pc:chgData name="Dries Boulet" userId="53e0b9ba-5237-480f-a85c-4c024ec94ad2" providerId="ADAL" clId="{8268BA02-098C-4B09-83B9-48855B93AD4C}" dt="2021-06-18T11:03:23.694" v="698" actId="47"/>
        <pc:sldMkLst>
          <pc:docMk/>
          <pc:sldMk cId="3146390736" sldId="291"/>
        </pc:sldMkLst>
      </pc:sldChg>
      <pc:sldChg chg="del">
        <pc:chgData name="Dries Boulet" userId="53e0b9ba-5237-480f-a85c-4c024ec94ad2" providerId="ADAL" clId="{8268BA02-098C-4B09-83B9-48855B93AD4C}" dt="2021-06-18T11:03:22.962" v="696" actId="47"/>
        <pc:sldMkLst>
          <pc:docMk/>
          <pc:sldMk cId="3025464886" sldId="292"/>
        </pc:sldMkLst>
      </pc:sldChg>
      <pc:sldChg chg="del">
        <pc:chgData name="Dries Boulet" userId="53e0b9ba-5237-480f-a85c-4c024ec94ad2" providerId="ADAL" clId="{8268BA02-098C-4B09-83B9-48855B93AD4C}" dt="2021-06-18T11:03:23.347" v="697" actId="47"/>
        <pc:sldMkLst>
          <pc:docMk/>
          <pc:sldMk cId="321080968" sldId="293"/>
        </pc:sldMkLst>
      </pc:sldChg>
      <pc:sldChg chg="del">
        <pc:chgData name="Dries Boulet" userId="53e0b9ba-5237-480f-a85c-4c024ec94ad2" providerId="ADAL" clId="{8268BA02-098C-4B09-83B9-48855B93AD4C}" dt="2021-06-18T11:03:25.091" v="702" actId="47"/>
        <pc:sldMkLst>
          <pc:docMk/>
          <pc:sldMk cId="4230780622" sldId="294"/>
        </pc:sldMkLst>
      </pc:sldChg>
      <pc:sldChg chg="del">
        <pc:chgData name="Dries Boulet" userId="53e0b9ba-5237-480f-a85c-4c024ec94ad2" providerId="ADAL" clId="{8268BA02-098C-4B09-83B9-48855B93AD4C}" dt="2021-06-18T11:03:25.407" v="703" actId="47"/>
        <pc:sldMkLst>
          <pc:docMk/>
          <pc:sldMk cId="1277159126" sldId="295"/>
        </pc:sldMkLst>
      </pc:sldChg>
      <pc:sldChg chg="del">
        <pc:chgData name="Dries Boulet" userId="53e0b9ba-5237-480f-a85c-4c024ec94ad2" providerId="ADAL" clId="{8268BA02-098C-4B09-83B9-48855B93AD4C}" dt="2021-06-18T11:03:25.724" v="704" actId="47"/>
        <pc:sldMkLst>
          <pc:docMk/>
          <pc:sldMk cId="2206089972" sldId="296"/>
        </pc:sldMkLst>
      </pc:sldChg>
      <pc:sldChg chg="del">
        <pc:chgData name="Dries Boulet" userId="53e0b9ba-5237-480f-a85c-4c024ec94ad2" providerId="ADAL" clId="{8268BA02-098C-4B09-83B9-48855B93AD4C}" dt="2021-06-18T11:03:26.125" v="705" actId="47"/>
        <pc:sldMkLst>
          <pc:docMk/>
          <pc:sldMk cId="2835721613" sldId="297"/>
        </pc:sldMkLst>
      </pc:sldChg>
    </pc:docChg>
  </pc:docChgLst>
  <pc:docChgLst>
    <pc:chgData name="Dries Boulet" userId="53e0b9ba-5237-480f-a85c-4c024ec94ad2" providerId="ADAL" clId="{C9CDA08A-FC42-44E8-B1AC-D75B975768E3}"/>
    <pc:docChg chg="custSel addSld delSld modSld sldOrd">
      <pc:chgData name="Dries Boulet" userId="53e0b9ba-5237-480f-a85c-4c024ec94ad2" providerId="ADAL" clId="{C9CDA08A-FC42-44E8-B1AC-D75B975768E3}" dt="2022-04-26T20:49:01.350" v="4650" actId="20577"/>
      <pc:docMkLst>
        <pc:docMk/>
      </pc:docMkLst>
      <pc:sldChg chg="modSp">
        <pc:chgData name="Dries Boulet" userId="53e0b9ba-5237-480f-a85c-4c024ec94ad2" providerId="ADAL" clId="{C9CDA08A-FC42-44E8-B1AC-D75B975768E3}" dt="2022-04-25T22:44:59.364" v="6" actId="20577"/>
        <pc:sldMkLst>
          <pc:docMk/>
          <pc:sldMk cId="343204842" sldId="256"/>
        </pc:sldMkLst>
      </pc:sldChg>
      <pc:sldChg chg="modNotesTx">
        <pc:chgData name="Dries Boulet" userId="53e0b9ba-5237-480f-a85c-4c024ec94ad2" providerId="ADAL" clId="{C9CDA08A-FC42-44E8-B1AC-D75B975768E3}" dt="2022-04-26T18:09:18.343" v="707" actId="20577"/>
        <pc:sldMkLst>
          <pc:docMk/>
          <pc:sldMk cId="1275833418" sldId="258"/>
        </pc:sldMkLst>
      </pc:sldChg>
      <pc:sldChg chg="modSp modNotesTx">
        <pc:chgData name="Dries Boulet" userId="53e0b9ba-5237-480f-a85c-4c024ec94ad2" providerId="ADAL" clId="{C9CDA08A-FC42-44E8-B1AC-D75B975768E3}" dt="2022-04-26T20:40:35.364" v="4247" actId="20577"/>
        <pc:sldMkLst>
          <pc:docMk/>
          <pc:sldMk cId="1639790308" sldId="274"/>
        </pc:sldMkLst>
      </pc:sldChg>
      <pc:sldChg chg="del">
        <pc:chgData name="Dries Boulet" userId="53e0b9ba-5237-480f-a85c-4c024ec94ad2" providerId="ADAL" clId="{C9CDA08A-FC42-44E8-B1AC-D75B975768E3}" dt="2022-04-25T22:45:13.949" v="9" actId="47"/>
        <pc:sldMkLst>
          <pc:docMk/>
          <pc:sldMk cId="3854892667" sldId="277"/>
        </pc:sldMkLst>
      </pc:sldChg>
      <pc:sldChg chg="modSp modNotesTx">
        <pc:chgData name="Dries Boulet" userId="53e0b9ba-5237-480f-a85c-4c024ec94ad2" providerId="ADAL" clId="{C9CDA08A-FC42-44E8-B1AC-D75B975768E3}" dt="2022-04-25T22:47:53.497" v="64" actId="20577"/>
        <pc:sldMkLst>
          <pc:docMk/>
          <pc:sldMk cId="2854963386" sldId="346"/>
        </pc:sldMkLst>
      </pc:sldChg>
      <pc:sldChg chg="modSp modNotesTx">
        <pc:chgData name="Dries Boulet" userId="53e0b9ba-5237-480f-a85c-4c024ec94ad2" providerId="ADAL" clId="{C9CDA08A-FC42-44E8-B1AC-D75B975768E3}" dt="2022-04-26T19:36:23.243" v="2055" actId="20577"/>
        <pc:sldMkLst>
          <pc:docMk/>
          <pc:sldMk cId="2935467813" sldId="350"/>
        </pc:sldMkLst>
      </pc:sldChg>
      <pc:sldChg chg="modNotesTx">
        <pc:chgData name="Dries Boulet" userId="53e0b9ba-5237-480f-a85c-4c024ec94ad2" providerId="ADAL" clId="{C9CDA08A-FC42-44E8-B1AC-D75B975768E3}" dt="2022-04-26T20:49:01.350" v="4650" actId="20577"/>
        <pc:sldMkLst>
          <pc:docMk/>
          <pc:sldMk cId="1513492687" sldId="360"/>
        </pc:sldMkLst>
      </pc:sldChg>
      <pc:sldChg chg="modSp modNotesTx">
        <pc:chgData name="Dries Boulet" userId="53e0b9ba-5237-480f-a85c-4c024ec94ad2" providerId="ADAL" clId="{C9CDA08A-FC42-44E8-B1AC-D75B975768E3}" dt="2022-04-26T20:21:58.145" v="3016" actId="20577"/>
        <pc:sldMkLst>
          <pc:docMk/>
          <pc:sldMk cId="2822466445" sldId="365"/>
        </pc:sldMkLst>
      </pc:sldChg>
      <pc:sldChg chg="modNotesTx">
        <pc:chgData name="Dries Boulet" userId="53e0b9ba-5237-480f-a85c-4c024ec94ad2" providerId="ADAL" clId="{C9CDA08A-FC42-44E8-B1AC-D75B975768E3}" dt="2022-04-25T22:45:37.537" v="12" actId="6549"/>
        <pc:sldMkLst>
          <pc:docMk/>
          <pc:sldMk cId="401414566" sldId="368"/>
        </pc:sldMkLst>
      </pc:sldChg>
      <pc:sldChg chg="modNotesTx">
        <pc:chgData name="Dries Boulet" userId="53e0b9ba-5237-480f-a85c-4c024ec94ad2" providerId="ADAL" clId="{C9CDA08A-FC42-44E8-B1AC-D75B975768E3}" dt="2022-04-26T19:49:45.465" v="2356" actId="20577"/>
        <pc:sldMkLst>
          <pc:docMk/>
          <pc:sldMk cId="279725255" sldId="369"/>
        </pc:sldMkLst>
      </pc:sldChg>
      <pc:sldChg chg="ord">
        <pc:chgData name="Dries Boulet" userId="53e0b9ba-5237-480f-a85c-4c024ec94ad2" providerId="ADAL" clId="{C9CDA08A-FC42-44E8-B1AC-D75B975768E3}" dt="2022-04-26T19:50:06.393" v="2358"/>
        <pc:sldMkLst>
          <pc:docMk/>
          <pc:sldMk cId="3801732357" sldId="370"/>
        </pc:sldMkLst>
      </pc:sldChg>
      <pc:sldChg chg="modSp modNotesTx">
        <pc:chgData name="Dries Boulet" userId="53e0b9ba-5237-480f-a85c-4c024ec94ad2" providerId="ADAL" clId="{C9CDA08A-FC42-44E8-B1AC-D75B975768E3}" dt="2022-04-26T20:27:29.743" v="3444" actId="20577"/>
        <pc:sldMkLst>
          <pc:docMk/>
          <pc:sldMk cId="937750720" sldId="371"/>
        </pc:sldMkLst>
      </pc:sldChg>
      <pc:sldChg chg="modSp add modNotesTx">
        <pc:chgData name="Dries Boulet" userId="53e0b9ba-5237-480f-a85c-4c024ec94ad2" providerId="ADAL" clId="{C9CDA08A-FC42-44E8-B1AC-D75B975768E3}" dt="2022-04-26T18:42:04.855" v="1411" actId="20577"/>
        <pc:sldMkLst>
          <pc:docMk/>
          <pc:sldMk cId="378140501" sldId="372"/>
        </pc:sldMkLst>
      </pc:sldChg>
      <pc:sldChg chg="modSp add modNotesTx">
        <pc:chgData name="Dries Boulet" userId="53e0b9ba-5237-480f-a85c-4c024ec94ad2" providerId="ADAL" clId="{C9CDA08A-FC42-44E8-B1AC-D75B975768E3}" dt="2022-04-26T19:53:48.614" v="2616" actId="20577"/>
        <pc:sldMkLst>
          <pc:docMk/>
          <pc:sldMk cId="11558729" sldId="373"/>
        </pc:sldMkLst>
      </pc:sldChg>
      <pc:sldChg chg="modSp add modNotesTx">
        <pc:chgData name="Dries Boulet" userId="53e0b9ba-5237-480f-a85c-4c024ec94ad2" providerId="ADAL" clId="{C9CDA08A-FC42-44E8-B1AC-D75B975768E3}" dt="2022-04-26T20:07:58.524" v="2879" actId="20577"/>
        <pc:sldMkLst>
          <pc:docMk/>
          <pc:sldMk cId="3269275526" sldId="374"/>
        </pc:sldMkLst>
      </pc:sldChg>
      <pc:sldChg chg="modSp add modNotesTx">
        <pc:chgData name="Dries Boulet" userId="53e0b9ba-5237-480f-a85c-4c024ec94ad2" providerId="ADAL" clId="{C9CDA08A-FC42-44E8-B1AC-D75B975768E3}" dt="2022-04-26T20:29:55.981" v="3536" actId="20577"/>
        <pc:sldMkLst>
          <pc:docMk/>
          <pc:sldMk cId="2094880256" sldId="375"/>
        </pc:sldMkLst>
      </pc:sldChg>
    </pc:docChg>
  </pc:docChgLst>
  <pc:docChgLst>
    <pc:chgData name="Dries Boulet" userId="53e0b9ba-5237-480f-a85c-4c024ec94ad2" providerId="ADAL" clId="{252D18C3-812D-4ED8-BEA9-B9DBBA18324E}"/>
    <pc:docChg chg="undo custSel addSld delSld modSld sldOrd">
      <pc:chgData name="Dries Boulet" userId="53e0b9ba-5237-480f-a85c-4c024ec94ad2" providerId="ADAL" clId="{252D18C3-812D-4ED8-BEA9-B9DBBA18324E}" dt="2021-10-25T12:02:07.853" v="834" actId="20577"/>
      <pc:docMkLst>
        <pc:docMk/>
      </pc:docMkLst>
      <pc:sldChg chg="modSp">
        <pc:chgData name="Dries Boulet" userId="53e0b9ba-5237-480f-a85c-4c024ec94ad2" providerId="ADAL" clId="{252D18C3-812D-4ED8-BEA9-B9DBBA18324E}" dt="2021-10-25T12:02:07.853" v="834" actId="20577"/>
        <pc:sldMkLst>
          <pc:docMk/>
          <pc:sldMk cId="343204842" sldId="256"/>
        </pc:sldMkLst>
      </pc:sldChg>
      <pc:sldChg chg="modNotesTx">
        <pc:chgData name="Dries Boulet" userId="53e0b9ba-5237-480f-a85c-4c024ec94ad2" providerId="ADAL" clId="{252D18C3-812D-4ED8-BEA9-B9DBBA18324E}" dt="2021-10-25T11:19:04.586" v="5" actId="6549"/>
        <pc:sldMkLst>
          <pc:docMk/>
          <pc:sldMk cId="1550186105" sldId="257"/>
        </pc:sldMkLst>
      </pc:sldChg>
      <pc:sldChg chg="modNotesTx">
        <pc:chgData name="Dries Boulet" userId="53e0b9ba-5237-480f-a85c-4c024ec94ad2" providerId="ADAL" clId="{252D18C3-812D-4ED8-BEA9-B9DBBA18324E}" dt="2021-10-25T11:19:10.464" v="6" actId="6549"/>
        <pc:sldMkLst>
          <pc:docMk/>
          <pc:sldMk cId="1275833418" sldId="258"/>
        </pc:sldMkLst>
      </pc:sldChg>
      <pc:sldChg chg="modNotesTx">
        <pc:chgData name="Dries Boulet" userId="53e0b9ba-5237-480f-a85c-4c024ec94ad2" providerId="ADAL" clId="{252D18C3-812D-4ED8-BEA9-B9DBBA18324E}" dt="2021-10-25T11:20:40.819" v="86" actId="20577"/>
        <pc:sldMkLst>
          <pc:docMk/>
          <pc:sldMk cId="501753226" sldId="272"/>
        </pc:sldMkLst>
      </pc:sldChg>
      <pc:sldChg chg="ord modNotesTx">
        <pc:chgData name="Dries Boulet" userId="53e0b9ba-5237-480f-a85c-4c024ec94ad2" providerId="ADAL" clId="{252D18C3-812D-4ED8-BEA9-B9DBBA18324E}" dt="2021-10-25T11:48:59.660" v="793"/>
        <pc:sldMkLst>
          <pc:docMk/>
          <pc:sldMk cId="1325075936" sldId="273"/>
        </pc:sldMkLst>
      </pc:sldChg>
      <pc:sldChg chg="modSp modNotesTx">
        <pc:chgData name="Dries Boulet" userId="53e0b9ba-5237-480f-a85c-4c024ec94ad2" providerId="ADAL" clId="{252D18C3-812D-4ED8-BEA9-B9DBBA18324E}" dt="2021-10-25T11:34:45.528" v="717" actId="6549"/>
        <pc:sldMkLst>
          <pc:docMk/>
          <pc:sldMk cId="860499076" sldId="275"/>
        </pc:sldMkLst>
      </pc:sldChg>
      <pc:sldChg chg="del">
        <pc:chgData name="Dries Boulet" userId="53e0b9ba-5237-480f-a85c-4c024ec94ad2" providerId="ADAL" clId="{252D18C3-812D-4ED8-BEA9-B9DBBA18324E}" dt="2021-10-25T11:49:28.526" v="794" actId="47"/>
        <pc:sldMkLst>
          <pc:docMk/>
          <pc:sldMk cId="2569208948" sldId="276"/>
        </pc:sldMkLst>
      </pc:sldChg>
      <pc:sldChg chg="modNotesTx">
        <pc:chgData name="Dries Boulet" userId="53e0b9ba-5237-480f-a85c-4c024ec94ad2" providerId="ADAL" clId="{252D18C3-812D-4ED8-BEA9-B9DBBA18324E}" dt="2021-10-25T11:21:27.153" v="239" actId="20577"/>
        <pc:sldMkLst>
          <pc:docMk/>
          <pc:sldMk cId="3854892667" sldId="277"/>
        </pc:sldMkLst>
      </pc:sldChg>
      <pc:sldChg chg="modNotesTx">
        <pc:chgData name="Dries Boulet" userId="53e0b9ba-5237-480f-a85c-4c024ec94ad2" providerId="ADAL" clId="{252D18C3-812D-4ED8-BEA9-B9DBBA18324E}" dt="2021-10-25T11:48:17.036" v="784" actId="20577"/>
        <pc:sldMkLst>
          <pc:docMk/>
          <pc:sldMk cId="717668299" sldId="278"/>
        </pc:sldMkLst>
      </pc:sldChg>
      <pc:sldChg chg="del">
        <pc:chgData name="Dries Boulet" userId="53e0b9ba-5237-480f-a85c-4c024ec94ad2" providerId="ADAL" clId="{252D18C3-812D-4ED8-BEA9-B9DBBA18324E}" dt="2021-10-25T11:21:40.593" v="266" actId="47"/>
        <pc:sldMkLst>
          <pc:docMk/>
          <pc:sldMk cId="3408528583" sldId="345"/>
        </pc:sldMkLst>
      </pc:sldChg>
      <pc:sldChg chg="modSp mod modNotesTx">
        <pc:chgData name="Dries Boulet" userId="53e0b9ba-5237-480f-a85c-4c024ec94ad2" providerId="ADAL" clId="{252D18C3-812D-4ED8-BEA9-B9DBBA18324E}" dt="2021-10-25T11:34:27.020" v="715" actId="20577"/>
        <pc:sldMkLst>
          <pc:docMk/>
          <pc:sldMk cId="2854963386" sldId="346"/>
        </pc:sldMkLst>
      </pc:sldChg>
      <pc:sldChg chg="del">
        <pc:chgData name="Dries Boulet" userId="53e0b9ba-5237-480f-a85c-4c024ec94ad2" providerId="ADAL" clId="{252D18C3-812D-4ED8-BEA9-B9DBBA18324E}" dt="2021-10-25T11:48:22.007" v="785" actId="47"/>
        <pc:sldMkLst>
          <pc:docMk/>
          <pc:sldMk cId="684424607" sldId="347"/>
        </pc:sldMkLst>
      </pc:sldChg>
      <pc:sldChg chg="ord modNotesTx">
        <pc:chgData name="Dries Boulet" userId="53e0b9ba-5237-480f-a85c-4c024ec94ad2" providerId="ADAL" clId="{252D18C3-812D-4ED8-BEA9-B9DBBA18324E}" dt="2021-10-25T11:48:59.660" v="793"/>
        <pc:sldMkLst>
          <pc:docMk/>
          <pc:sldMk cId="1280452734" sldId="348"/>
        </pc:sldMkLst>
      </pc:sldChg>
      <pc:sldChg chg="del">
        <pc:chgData name="Dries Boulet" userId="53e0b9ba-5237-480f-a85c-4c024ec94ad2" providerId="ADAL" clId="{252D18C3-812D-4ED8-BEA9-B9DBBA18324E}" dt="2021-10-25T12:01:33.890" v="832" actId="47"/>
        <pc:sldMkLst>
          <pc:docMk/>
          <pc:sldMk cId="1218232778" sldId="349"/>
        </pc:sldMkLst>
      </pc:sldChg>
      <pc:sldChg chg="modSp add modAnim modNotesTx">
        <pc:chgData name="Dries Boulet" userId="53e0b9ba-5237-480f-a85c-4c024ec94ad2" providerId="ADAL" clId="{252D18C3-812D-4ED8-BEA9-B9DBBA18324E}" dt="2021-10-25T11:22:40.136" v="294" actId="6549"/>
        <pc:sldMkLst>
          <pc:docMk/>
          <pc:sldMk cId="2935467813" sldId="350"/>
        </pc:sldMkLst>
      </pc:sldChg>
      <pc:sldChg chg="modSp add mod setBg">
        <pc:chgData name="Dries Boulet" userId="53e0b9ba-5237-480f-a85c-4c024ec94ad2" providerId="ADAL" clId="{252D18C3-812D-4ED8-BEA9-B9DBBA18324E}" dt="2021-10-25T11:35:21.213" v="718"/>
        <pc:sldMkLst>
          <pc:docMk/>
          <pc:sldMk cId="577824491" sldId="351"/>
        </pc:sldMkLst>
      </pc:sldChg>
      <pc:sldChg chg="modSp add mod setBg">
        <pc:chgData name="Dries Boulet" userId="53e0b9ba-5237-480f-a85c-4c024ec94ad2" providerId="ADAL" clId="{252D18C3-812D-4ED8-BEA9-B9DBBA18324E}" dt="2021-10-25T11:35:31.527" v="719"/>
        <pc:sldMkLst>
          <pc:docMk/>
          <pc:sldMk cId="381774063" sldId="352"/>
        </pc:sldMkLst>
      </pc:sldChg>
      <pc:sldChg chg="modSp add mod setBg addAnim delAnim">
        <pc:chgData name="Dries Boulet" userId="53e0b9ba-5237-480f-a85c-4c024ec94ad2" providerId="ADAL" clId="{252D18C3-812D-4ED8-BEA9-B9DBBA18324E}" dt="2021-10-25T11:35:41.196" v="720"/>
        <pc:sldMkLst>
          <pc:docMk/>
          <pc:sldMk cId="119739154" sldId="353"/>
        </pc:sldMkLst>
      </pc:sldChg>
      <pc:sldChg chg="modSp add mod setBg modAnim">
        <pc:chgData name="Dries Boulet" userId="53e0b9ba-5237-480f-a85c-4c024ec94ad2" providerId="ADAL" clId="{252D18C3-812D-4ED8-BEA9-B9DBBA18324E}" dt="2021-10-25T11:35:41.196" v="720"/>
        <pc:sldMkLst>
          <pc:docMk/>
          <pc:sldMk cId="1393731165" sldId="354"/>
        </pc:sldMkLst>
      </pc:sldChg>
      <pc:sldChg chg="addSp modSp add mod setBg">
        <pc:chgData name="Dries Boulet" userId="53e0b9ba-5237-480f-a85c-4c024ec94ad2" providerId="ADAL" clId="{252D18C3-812D-4ED8-BEA9-B9DBBA18324E}" dt="2021-10-25T11:35:41.196" v="720"/>
        <pc:sldMkLst>
          <pc:docMk/>
          <pc:sldMk cId="2211966516" sldId="355"/>
        </pc:sldMkLst>
      </pc:sldChg>
      <pc:sldChg chg="addSp delSp modSp add mod setBg delAnim modAnim">
        <pc:chgData name="Dries Boulet" userId="53e0b9ba-5237-480f-a85c-4c024ec94ad2" providerId="ADAL" clId="{252D18C3-812D-4ED8-BEA9-B9DBBA18324E}" dt="2021-10-25T11:35:41.196" v="720"/>
        <pc:sldMkLst>
          <pc:docMk/>
          <pc:sldMk cId="3608711132" sldId="356"/>
        </pc:sldMkLst>
      </pc:sldChg>
      <pc:sldChg chg="modSp add setBg">
        <pc:chgData name="Dries Boulet" userId="53e0b9ba-5237-480f-a85c-4c024ec94ad2" providerId="ADAL" clId="{252D18C3-812D-4ED8-BEA9-B9DBBA18324E}" dt="2021-10-25T11:35:41.196" v="720"/>
        <pc:sldMkLst>
          <pc:docMk/>
          <pc:sldMk cId="3798093375" sldId="357"/>
        </pc:sldMkLst>
      </pc:sldChg>
      <pc:sldChg chg="modSp add setBg">
        <pc:chgData name="Dries Boulet" userId="53e0b9ba-5237-480f-a85c-4c024ec94ad2" providerId="ADAL" clId="{252D18C3-812D-4ED8-BEA9-B9DBBA18324E}" dt="2021-10-25T11:35:41.196" v="720"/>
        <pc:sldMkLst>
          <pc:docMk/>
          <pc:sldMk cId="401255027" sldId="358"/>
        </pc:sldMkLst>
      </pc:sldChg>
      <pc:sldChg chg="modSp add mod modNotesTx">
        <pc:chgData name="Dries Boulet" userId="53e0b9ba-5237-480f-a85c-4c024ec94ad2" providerId="ADAL" clId="{252D18C3-812D-4ED8-BEA9-B9DBBA18324E}" dt="2021-10-25T11:48:41.603" v="791" actId="6549"/>
        <pc:sldMkLst>
          <pc:docMk/>
          <pc:sldMk cId="3954068298" sldId="359"/>
        </pc:sldMkLst>
      </pc:sldChg>
      <pc:sldChg chg="modSp add mod">
        <pc:chgData name="Dries Boulet" userId="53e0b9ba-5237-480f-a85c-4c024ec94ad2" providerId="ADAL" clId="{252D18C3-812D-4ED8-BEA9-B9DBBA18324E}" dt="2021-10-25T11:49:59.759" v="797" actId="14100"/>
        <pc:sldMkLst>
          <pc:docMk/>
          <pc:sldMk cId="1513492687" sldId="360"/>
        </pc:sldMkLst>
      </pc:sldChg>
      <pc:sldChg chg="modSp add mod">
        <pc:chgData name="Dries Boulet" userId="53e0b9ba-5237-480f-a85c-4c024ec94ad2" providerId="ADAL" clId="{252D18C3-812D-4ED8-BEA9-B9DBBA18324E}" dt="2021-10-25T11:50:33.668" v="800" actId="14100"/>
        <pc:sldMkLst>
          <pc:docMk/>
          <pc:sldMk cId="3072217594" sldId="361"/>
        </pc:sldMkLst>
      </pc:sldChg>
      <pc:sldChg chg="modSp add modNotesTx">
        <pc:chgData name="Dries Boulet" userId="53e0b9ba-5237-480f-a85c-4c024ec94ad2" providerId="ADAL" clId="{252D18C3-812D-4ED8-BEA9-B9DBBA18324E}" dt="2021-10-25T12:01:12.248" v="831" actId="6549"/>
        <pc:sldMkLst>
          <pc:docMk/>
          <pc:sldMk cId="3738881460" sldId="362"/>
        </pc:sldMkLst>
      </pc:sldChg>
    </pc:docChg>
  </pc:docChgLst>
  <pc:docChgLst>
    <pc:chgData name="Dries Boulet" userId="53e0b9ba-5237-480f-a85c-4c024ec94ad2" providerId="ADAL" clId="{5B98667E-B591-4BFD-93FB-8524EC35DC69}"/>
    <pc:docChg chg="custSel modSld">
      <pc:chgData name="Dries Boulet" userId="53e0b9ba-5237-480f-a85c-4c024ec94ad2" providerId="ADAL" clId="{5B98667E-B591-4BFD-93FB-8524EC35DC69}" dt="2021-06-03T19:56:34.126" v="499" actId="20577"/>
      <pc:docMkLst>
        <pc:docMk/>
      </pc:docMkLst>
      <pc:sldChg chg="modNotesTx">
        <pc:chgData name="Dries Boulet" userId="53e0b9ba-5237-480f-a85c-4c024ec94ad2" providerId="ADAL" clId="{5B98667E-B591-4BFD-93FB-8524EC35DC69}" dt="2021-06-03T18:05:16.874" v="141" actId="20577"/>
        <pc:sldMkLst>
          <pc:docMk/>
          <pc:sldMk cId="1550186105" sldId="257"/>
        </pc:sldMkLst>
      </pc:sldChg>
      <pc:sldChg chg="modNotesTx">
        <pc:chgData name="Dries Boulet" userId="53e0b9ba-5237-480f-a85c-4c024ec94ad2" providerId="ADAL" clId="{5B98667E-B591-4BFD-93FB-8524EC35DC69}" dt="2021-06-03T18:06:21.310" v="203" actId="20577"/>
        <pc:sldMkLst>
          <pc:docMk/>
          <pc:sldMk cId="1275833418" sldId="258"/>
        </pc:sldMkLst>
      </pc:sldChg>
      <pc:sldChg chg="modNotesTx">
        <pc:chgData name="Dries Boulet" userId="53e0b9ba-5237-480f-a85c-4c024ec94ad2" providerId="ADAL" clId="{5B98667E-B591-4BFD-93FB-8524EC35DC69}" dt="2021-06-03T19:10:14.983" v="498" actId="20577"/>
        <pc:sldMkLst>
          <pc:docMk/>
          <pc:sldMk cId="161119516" sldId="269"/>
        </pc:sldMkLst>
      </pc:sldChg>
      <pc:sldChg chg="modSp">
        <pc:chgData name="Dries Boulet" userId="53e0b9ba-5237-480f-a85c-4c024ec94ad2" providerId="ADAL" clId="{5B98667E-B591-4BFD-93FB-8524EC35DC69}" dt="2021-06-03T19:56:34.126" v="499" actId="20577"/>
        <pc:sldMkLst>
          <pc:docMk/>
          <pc:sldMk cId="1843941464" sldId="270"/>
        </pc:sldMkLst>
      </pc:sldChg>
      <pc:sldChg chg="modNotesTx">
        <pc:chgData name="Dries Boulet" userId="53e0b9ba-5237-480f-a85c-4c024ec94ad2" providerId="ADAL" clId="{5B98667E-B591-4BFD-93FB-8524EC35DC69}" dt="2021-06-03T18:06:41.246" v="281" actId="20577"/>
        <pc:sldMkLst>
          <pc:docMk/>
          <pc:sldMk cId="501753226" sldId="272"/>
        </pc:sldMkLst>
      </pc:sldChg>
      <pc:sldChg chg="modNotesTx">
        <pc:chgData name="Dries Boulet" userId="53e0b9ba-5237-480f-a85c-4c024ec94ad2" providerId="ADAL" clId="{5B98667E-B591-4BFD-93FB-8524EC35DC69}" dt="2021-06-03T18:53:19.059" v="317" actId="20577"/>
        <pc:sldMkLst>
          <pc:docMk/>
          <pc:sldMk cId="1087084170" sldId="28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BE"/>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A5F82E-82A3-47EF-B786-1220DEE6AA0A}" type="datetimeFigureOut">
              <a:rPr lang="nl-BE" smtClean="0"/>
              <a:t>31/07/2025</a:t>
            </a:fld>
            <a:endParaRPr lang="nl-BE"/>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BE"/>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BE"/>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6CEEDD-1DCB-44D3-9835-9FFB5D59E29C}" type="slidenum">
              <a:rPr lang="nl-BE" smtClean="0"/>
              <a:t>‹nr.›</a:t>
            </a:fld>
            <a:endParaRPr lang="nl-BE"/>
          </a:p>
        </p:txBody>
      </p:sp>
    </p:spTree>
    <p:extLst>
      <p:ext uri="{BB962C8B-B14F-4D97-AF65-F5344CB8AC3E}">
        <p14:creationId xmlns:p14="http://schemas.microsoft.com/office/powerpoint/2010/main" val="40782358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326CEEDD-1DCB-44D3-9835-9FFB5D59E29C}" type="slidenum">
              <a:rPr lang="nl-BE" smtClean="0"/>
              <a:t>1</a:t>
            </a:fld>
            <a:endParaRPr lang="nl-BE"/>
          </a:p>
        </p:txBody>
      </p:sp>
    </p:spTree>
    <p:extLst>
      <p:ext uri="{BB962C8B-B14F-4D97-AF65-F5344CB8AC3E}">
        <p14:creationId xmlns:p14="http://schemas.microsoft.com/office/powerpoint/2010/main" val="38898704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D237DE-96E1-787D-BC38-1DB2DD2E06CF}"/>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7AC4F7C2-9C9C-8B27-2A1B-DF2A996B6732}"/>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3077F6CA-4CE8-49F4-3A18-BE7953E223E3}"/>
              </a:ext>
            </a:extLst>
          </p:cNvPr>
          <p:cNvSpPr>
            <a:spLocks noGrp="1"/>
          </p:cNvSpPr>
          <p:nvPr>
            <p:ph type="body" idx="1"/>
          </p:nvPr>
        </p:nvSpPr>
        <p:spPr/>
        <p:txBody>
          <a:bodyPr/>
          <a:lstStyle/>
          <a:p>
            <a:endParaRPr lang="nl-BE" dirty="0"/>
          </a:p>
        </p:txBody>
      </p:sp>
      <p:sp>
        <p:nvSpPr>
          <p:cNvPr id="4" name="Tijdelijke aanduiding voor dianummer 3">
            <a:extLst>
              <a:ext uri="{FF2B5EF4-FFF2-40B4-BE49-F238E27FC236}">
                <a16:creationId xmlns:a16="http://schemas.microsoft.com/office/drawing/2014/main" id="{8E9537ED-4EDD-AA09-7835-F394549FED05}"/>
              </a:ext>
            </a:extLst>
          </p:cNvPr>
          <p:cNvSpPr>
            <a:spLocks noGrp="1"/>
          </p:cNvSpPr>
          <p:nvPr>
            <p:ph type="sldNum" sz="quarter" idx="5"/>
          </p:nvPr>
        </p:nvSpPr>
        <p:spPr/>
        <p:txBody>
          <a:bodyPr/>
          <a:lstStyle/>
          <a:p>
            <a:fld id="{326CEEDD-1DCB-44D3-9835-9FFB5D59E29C}" type="slidenum">
              <a:rPr lang="nl-BE" smtClean="0"/>
              <a:t>10</a:t>
            </a:fld>
            <a:endParaRPr lang="nl-BE"/>
          </a:p>
        </p:txBody>
      </p:sp>
    </p:spTree>
    <p:extLst>
      <p:ext uri="{BB962C8B-B14F-4D97-AF65-F5344CB8AC3E}">
        <p14:creationId xmlns:p14="http://schemas.microsoft.com/office/powerpoint/2010/main" val="33267209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68E3A5-9ABE-65E4-8388-522B30BCE395}"/>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3398F264-51A8-6CE9-3CA0-F2CBBDDD1DC8}"/>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7EFBC04A-A010-026F-CEE9-EB00C15576FD}"/>
              </a:ext>
            </a:extLst>
          </p:cNvPr>
          <p:cNvSpPr>
            <a:spLocks noGrp="1"/>
          </p:cNvSpPr>
          <p:nvPr>
            <p:ph type="body" idx="1"/>
          </p:nvPr>
        </p:nvSpPr>
        <p:spPr/>
        <p:txBody>
          <a:bodyPr/>
          <a:lstStyle/>
          <a:p>
            <a:endParaRPr lang="nl-BE" dirty="0"/>
          </a:p>
        </p:txBody>
      </p:sp>
      <p:sp>
        <p:nvSpPr>
          <p:cNvPr id="4" name="Tijdelijke aanduiding voor dianummer 3">
            <a:extLst>
              <a:ext uri="{FF2B5EF4-FFF2-40B4-BE49-F238E27FC236}">
                <a16:creationId xmlns:a16="http://schemas.microsoft.com/office/drawing/2014/main" id="{44C8AA5F-187E-18AF-F716-180550C74149}"/>
              </a:ext>
            </a:extLst>
          </p:cNvPr>
          <p:cNvSpPr>
            <a:spLocks noGrp="1"/>
          </p:cNvSpPr>
          <p:nvPr>
            <p:ph type="sldNum" sz="quarter" idx="5"/>
          </p:nvPr>
        </p:nvSpPr>
        <p:spPr/>
        <p:txBody>
          <a:bodyPr/>
          <a:lstStyle/>
          <a:p>
            <a:fld id="{326CEEDD-1DCB-44D3-9835-9FFB5D59E29C}" type="slidenum">
              <a:rPr lang="nl-BE" smtClean="0"/>
              <a:t>11</a:t>
            </a:fld>
            <a:endParaRPr lang="nl-BE"/>
          </a:p>
        </p:txBody>
      </p:sp>
    </p:spTree>
    <p:extLst>
      <p:ext uri="{BB962C8B-B14F-4D97-AF65-F5344CB8AC3E}">
        <p14:creationId xmlns:p14="http://schemas.microsoft.com/office/powerpoint/2010/main" val="16897282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602F95-2E94-3F7A-18F1-DD892921D546}"/>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5FE4C56B-884E-4A5F-BD7C-E06E6788C2D9}"/>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F952E66D-7572-5A4B-E6E1-EE08AFC41B78}"/>
              </a:ext>
            </a:extLst>
          </p:cNvPr>
          <p:cNvSpPr>
            <a:spLocks noGrp="1"/>
          </p:cNvSpPr>
          <p:nvPr>
            <p:ph type="body" idx="1"/>
          </p:nvPr>
        </p:nvSpPr>
        <p:spPr/>
        <p:txBody>
          <a:bodyPr/>
          <a:lstStyle/>
          <a:p>
            <a:endParaRPr lang="nl-BE" dirty="0"/>
          </a:p>
        </p:txBody>
      </p:sp>
      <p:sp>
        <p:nvSpPr>
          <p:cNvPr id="4" name="Tijdelijke aanduiding voor dianummer 3">
            <a:extLst>
              <a:ext uri="{FF2B5EF4-FFF2-40B4-BE49-F238E27FC236}">
                <a16:creationId xmlns:a16="http://schemas.microsoft.com/office/drawing/2014/main" id="{1F2C062A-4A1C-F78A-0CD9-8BDF670F7BE4}"/>
              </a:ext>
            </a:extLst>
          </p:cNvPr>
          <p:cNvSpPr>
            <a:spLocks noGrp="1"/>
          </p:cNvSpPr>
          <p:nvPr>
            <p:ph type="sldNum" sz="quarter" idx="5"/>
          </p:nvPr>
        </p:nvSpPr>
        <p:spPr/>
        <p:txBody>
          <a:bodyPr/>
          <a:lstStyle/>
          <a:p>
            <a:fld id="{326CEEDD-1DCB-44D3-9835-9FFB5D59E29C}" type="slidenum">
              <a:rPr lang="nl-BE" smtClean="0"/>
              <a:t>12</a:t>
            </a:fld>
            <a:endParaRPr lang="nl-BE"/>
          </a:p>
        </p:txBody>
      </p:sp>
    </p:spTree>
    <p:extLst>
      <p:ext uri="{BB962C8B-B14F-4D97-AF65-F5344CB8AC3E}">
        <p14:creationId xmlns:p14="http://schemas.microsoft.com/office/powerpoint/2010/main" val="17741612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B8F95D-3F5D-EC18-D831-DCB1033948A6}"/>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A6A0B2CD-B646-0E22-BE9E-4F804FB56F13}"/>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56B24C53-5AD3-071F-DA23-4B86B0A04D6E}"/>
              </a:ext>
            </a:extLst>
          </p:cNvPr>
          <p:cNvSpPr>
            <a:spLocks noGrp="1"/>
          </p:cNvSpPr>
          <p:nvPr>
            <p:ph type="body" idx="1"/>
          </p:nvPr>
        </p:nvSpPr>
        <p:spPr/>
        <p:txBody>
          <a:bodyPr/>
          <a:lstStyle/>
          <a:p>
            <a:endParaRPr lang="nl-BE" dirty="0"/>
          </a:p>
        </p:txBody>
      </p:sp>
      <p:sp>
        <p:nvSpPr>
          <p:cNvPr id="4" name="Tijdelijke aanduiding voor dianummer 3">
            <a:extLst>
              <a:ext uri="{FF2B5EF4-FFF2-40B4-BE49-F238E27FC236}">
                <a16:creationId xmlns:a16="http://schemas.microsoft.com/office/drawing/2014/main" id="{8D260C4C-F5BA-804C-D8E0-33F84C9EA15C}"/>
              </a:ext>
            </a:extLst>
          </p:cNvPr>
          <p:cNvSpPr>
            <a:spLocks noGrp="1"/>
          </p:cNvSpPr>
          <p:nvPr>
            <p:ph type="sldNum" sz="quarter" idx="5"/>
          </p:nvPr>
        </p:nvSpPr>
        <p:spPr/>
        <p:txBody>
          <a:bodyPr/>
          <a:lstStyle/>
          <a:p>
            <a:fld id="{326CEEDD-1DCB-44D3-9835-9FFB5D59E29C}" type="slidenum">
              <a:rPr lang="nl-BE" smtClean="0"/>
              <a:t>13</a:t>
            </a:fld>
            <a:endParaRPr lang="nl-BE"/>
          </a:p>
        </p:txBody>
      </p:sp>
    </p:spTree>
    <p:extLst>
      <p:ext uri="{BB962C8B-B14F-4D97-AF65-F5344CB8AC3E}">
        <p14:creationId xmlns:p14="http://schemas.microsoft.com/office/powerpoint/2010/main" val="26827364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BCE52E-9221-1DD2-A69E-7D500BC417B3}"/>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96AF4E1E-1976-4F43-E592-FE0A6C42D610}"/>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C5FF156B-3763-1184-645C-7F83BDFA2FE4}"/>
              </a:ext>
            </a:extLst>
          </p:cNvPr>
          <p:cNvSpPr>
            <a:spLocks noGrp="1"/>
          </p:cNvSpPr>
          <p:nvPr>
            <p:ph type="body" idx="1"/>
          </p:nvPr>
        </p:nvSpPr>
        <p:spPr/>
        <p:txBody>
          <a:bodyPr/>
          <a:lstStyle/>
          <a:p>
            <a:endParaRPr lang="nl-BE" dirty="0"/>
          </a:p>
        </p:txBody>
      </p:sp>
      <p:sp>
        <p:nvSpPr>
          <p:cNvPr id="4" name="Tijdelijke aanduiding voor dianummer 3">
            <a:extLst>
              <a:ext uri="{FF2B5EF4-FFF2-40B4-BE49-F238E27FC236}">
                <a16:creationId xmlns:a16="http://schemas.microsoft.com/office/drawing/2014/main" id="{6D7F4233-79F0-D5AC-DE95-A681D6B199FE}"/>
              </a:ext>
            </a:extLst>
          </p:cNvPr>
          <p:cNvSpPr>
            <a:spLocks noGrp="1"/>
          </p:cNvSpPr>
          <p:nvPr>
            <p:ph type="sldNum" sz="quarter" idx="5"/>
          </p:nvPr>
        </p:nvSpPr>
        <p:spPr/>
        <p:txBody>
          <a:bodyPr/>
          <a:lstStyle/>
          <a:p>
            <a:fld id="{326CEEDD-1DCB-44D3-9835-9FFB5D59E29C}" type="slidenum">
              <a:rPr lang="nl-BE" smtClean="0"/>
              <a:t>14</a:t>
            </a:fld>
            <a:endParaRPr lang="nl-BE"/>
          </a:p>
        </p:txBody>
      </p:sp>
    </p:spTree>
    <p:extLst>
      <p:ext uri="{BB962C8B-B14F-4D97-AF65-F5344CB8AC3E}">
        <p14:creationId xmlns:p14="http://schemas.microsoft.com/office/powerpoint/2010/main" val="41946837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71477A-40F1-4700-9ED0-892796422A95}"/>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9C0E04E0-0BA9-FB5F-49FD-1915D3AC31CE}"/>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93D2AE8A-5B9A-313D-5567-4CD13C2208DF}"/>
              </a:ext>
            </a:extLst>
          </p:cNvPr>
          <p:cNvSpPr>
            <a:spLocks noGrp="1"/>
          </p:cNvSpPr>
          <p:nvPr>
            <p:ph type="body" idx="1"/>
          </p:nvPr>
        </p:nvSpPr>
        <p:spPr/>
        <p:txBody>
          <a:bodyPr/>
          <a:lstStyle/>
          <a:p>
            <a:endParaRPr lang="nl-BE" dirty="0"/>
          </a:p>
        </p:txBody>
      </p:sp>
      <p:sp>
        <p:nvSpPr>
          <p:cNvPr id="4" name="Tijdelijke aanduiding voor dianummer 3">
            <a:extLst>
              <a:ext uri="{FF2B5EF4-FFF2-40B4-BE49-F238E27FC236}">
                <a16:creationId xmlns:a16="http://schemas.microsoft.com/office/drawing/2014/main" id="{1B53FF7B-1470-2E1E-6358-6335A0214799}"/>
              </a:ext>
            </a:extLst>
          </p:cNvPr>
          <p:cNvSpPr>
            <a:spLocks noGrp="1"/>
          </p:cNvSpPr>
          <p:nvPr>
            <p:ph type="sldNum" sz="quarter" idx="5"/>
          </p:nvPr>
        </p:nvSpPr>
        <p:spPr/>
        <p:txBody>
          <a:bodyPr/>
          <a:lstStyle/>
          <a:p>
            <a:fld id="{326CEEDD-1DCB-44D3-9835-9FFB5D59E29C}" type="slidenum">
              <a:rPr lang="nl-BE" smtClean="0"/>
              <a:t>15</a:t>
            </a:fld>
            <a:endParaRPr lang="nl-BE"/>
          </a:p>
        </p:txBody>
      </p:sp>
    </p:spTree>
    <p:extLst>
      <p:ext uri="{BB962C8B-B14F-4D97-AF65-F5344CB8AC3E}">
        <p14:creationId xmlns:p14="http://schemas.microsoft.com/office/powerpoint/2010/main" val="4010079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326CEEDD-1DCB-44D3-9835-9FFB5D59E29C}" type="slidenum">
              <a:rPr lang="nl-BE" smtClean="0"/>
              <a:t>16</a:t>
            </a:fld>
            <a:endParaRPr lang="nl-BE"/>
          </a:p>
        </p:txBody>
      </p:sp>
    </p:spTree>
    <p:extLst>
      <p:ext uri="{BB962C8B-B14F-4D97-AF65-F5344CB8AC3E}">
        <p14:creationId xmlns:p14="http://schemas.microsoft.com/office/powerpoint/2010/main" val="40044430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3ADE26-AEC7-EEAA-B9E0-E8069373B220}"/>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F9E01B15-E729-4424-7F86-7245E38F4FA0}"/>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CBD8A1DA-D656-D791-C97B-DB5862CF488E}"/>
              </a:ext>
            </a:extLst>
          </p:cNvPr>
          <p:cNvSpPr>
            <a:spLocks noGrp="1"/>
          </p:cNvSpPr>
          <p:nvPr>
            <p:ph type="body" idx="1"/>
          </p:nvPr>
        </p:nvSpPr>
        <p:spPr/>
        <p:txBody>
          <a:bodyPr/>
          <a:lstStyle/>
          <a:p>
            <a:endParaRPr lang="nl-BE" dirty="0"/>
          </a:p>
        </p:txBody>
      </p:sp>
      <p:sp>
        <p:nvSpPr>
          <p:cNvPr id="4" name="Tijdelijke aanduiding voor dianummer 3">
            <a:extLst>
              <a:ext uri="{FF2B5EF4-FFF2-40B4-BE49-F238E27FC236}">
                <a16:creationId xmlns:a16="http://schemas.microsoft.com/office/drawing/2014/main" id="{B8610D81-6594-8044-FCE5-8036D9143F47}"/>
              </a:ext>
            </a:extLst>
          </p:cNvPr>
          <p:cNvSpPr>
            <a:spLocks noGrp="1"/>
          </p:cNvSpPr>
          <p:nvPr>
            <p:ph type="sldNum" sz="quarter" idx="5"/>
          </p:nvPr>
        </p:nvSpPr>
        <p:spPr/>
        <p:txBody>
          <a:bodyPr/>
          <a:lstStyle/>
          <a:p>
            <a:fld id="{326CEEDD-1DCB-44D3-9835-9FFB5D59E29C}" type="slidenum">
              <a:rPr lang="nl-BE" smtClean="0"/>
              <a:t>2</a:t>
            </a:fld>
            <a:endParaRPr lang="nl-BE"/>
          </a:p>
        </p:txBody>
      </p:sp>
    </p:spTree>
    <p:extLst>
      <p:ext uri="{BB962C8B-B14F-4D97-AF65-F5344CB8AC3E}">
        <p14:creationId xmlns:p14="http://schemas.microsoft.com/office/powerpoint/2010/main" val="10529720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4D52DB-8136-C6C8-04D6-38BF185934B4}"/>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D542A4BF-B001-E473-8859-431E59D0CF81}"/>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84A12CA5-7D2D-613B-4FA5-65B1B50C3A09}"/>
              </a:ext>
            </a:extLst>
          </p:cNvPr>
          <p:cNvSpPr>
            <a:spLocks noGrp="1"/>
          </p:cNvSpPr>
          <p:nvPr>
            <p:ph type="body" idx="1"/>
          </p:nvPr>
        </p:nvSpPr>
        <p:spPr/>
        <p:txBody>
          <a:bodyPr/>
          <a:lstStyle/>
          <a:p>
            <a:endParaRPr lang="nl-BE" dirty="0"/>
          </a:p>
        </p:txBody>
      </p:sp>
      <p:sp>
        <p:nvSpPr>
          <p:cNvPr id="4" name="Tijdelijke aanduiding voor dianummer 3">
            <a:extLst>
              <a:ext uri="{FF2B5EF4-FFF2-40B4-BE49-F238E27FC236}">
                <a16:creationId xmlns:a16="http://schemas.microsoft.com/office/drawing/2014/main" id="{D4F67F91-3FD0-1F9B-B89A-D2444CC59C38}"/>
              </a:ext>
            </a:extLst>
          </p:cNvPr>
          <p:cNvSpPr>
            <a:spLocks noGrp="1"/>
          </p:cNvSpPr>
          <p:nvPr>
            <p:ph type="sldNum" sz="quarter" idx="5"/>
          </p:nvPr>
        </p:nvSpPr>
        <p:spPr/>
        <p:txBody>
          <a:bodyPr/>
          <a:lstStyle/>
          <a:p>
            <a:fld id="{326CEEDD-1DCB-44D3-9835-9FFB5D59E29C}" type="slidenum">
              <a:rPr lang="nl-BE" smtClean="0"/>
              <a:t>3</a:t>
            </a:fld>
            <a:endParaRPr lang="nl-BE"/>
          </a:p>
        </p:txBody>
      </p:sp>
    </p:spTree>
    <p:extLst>
      <p:ext uri="{BB962C8B-B14F-4D97-AF65-F5344CB8AC3E}">
        <p14:creationId xmlns:p14="http://schemas.microsoft.com/office/powerpoint/2010/main" val="15832855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326CEEDD-1DCB-44D3-9835-9FFB5D59E29C}" type="slidenum">
              <a:rPr lang="nl-BE" smtClean="0"/>
              <a:t>4</a:t>
            </a:fld>
            <a:endParaRPr lang="nl-BE"/>
          </a:p>
        </p:txBody>
      </p:sp>
    </p:spTree>
    <p:extLst>
      <p:ext uri="{BB962C8B-B14F-4D97-AF65-F5344CB8AC3E}">
        <p14:creationId xmlns:p14="http://schemas.microsoft.com/office/powerpoint/2010/main" val="15474195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772BCA-B856-B71A-8B73-F1C648C41ECB}"/>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A1048BFB-C43B-496F-1DBD-B3398E9F5A30}"/>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65D9905D-D5F8-A425-652B-E5930DDDF109}"/>
              </a:ext>
            </a:extLst>
          </p:cNvPr>
          <p:cNvSpPr>
            <a:spLocks noGrp="1"/>
          </p:cNvSpPr>
          <p:nvPr>
            <p:ph type="body" idx="1"/>
          </p:nvPr>
        </p:nvSpPr>
        <p:spPr/>
        <p:txBody>
          <a:bodyPr/>
          <a:lstStyle/>
          <a:p>
            <a:endParaRPr lang="nl-BE" dirty="0"/>
          </a:p>
        </p:txBody>
      </p:sp>
      <p:sp>
        <p:nvSpPr>
          <p:cNvPr id="4" name="Tijdelijke aanduiding voor dianummer 3">
            <a:extLst>
              <a:ext uri="{FF2B5EF4-FFF2-40B4-BE49-F238E27FC236}">
                <a16:creationId xmlns:a16="http://schemas.microsoft.com/office/drawing/2014/main" id="{3191970B-A862-DF99-997C-39651CF7026D}"/>
              </a:ext>
            </a:extLst>
          </p:cNvPr>
          <p:cNvSpPr>
            <a:spLocks noGrp="1"/>
          </p:cNvSpPr>
          <p:nvPr>
            <p:ph type="sldNum" sz="quarter" idx="5"/>
          </p:nvPr>
        </p:nvSpPr>
        <p:spPr/>
        <p:txBody>
          <a:bodyPr/>
          <a:lstStyle/>
          <a:p>
            <a:fld id="{326CEEDD-1DCB-44D3-9835-9FFB5D59E29C}" type="slidenum">
              <a:rPr lang="nl-BE" smtClean="0"/>
              <a:t>5</a:t>
            </a:fld>
            <a:endParaRPr lang="nl-BE"/>
          </a:p>
        </p:txBody>
      </p:sp>
    </p:spTree>
    <p:extLst>
      <p:ext uri="{BB962C8B-B14F-4D97-AF65-F5344CB8AC3E}">
        <p14:creationId xmlns:p14="http://schemas.microsoft.com/office/powerpoint/2010/main" val="3110070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E39673-9610-661B-5768-DADD0FC0FB3C}"/>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1D58DD06-9BE1-365D-F54A-80D7E47D141D}"/>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39A046CA-12ED-529D-CD2E-2615238A533C}"/>
              </a:ext>
            </a:extLst>
          </p:cNvPr>
          <p:cNvSpPr>
            <a:spLocks noGrp="1"/>
          </p:cNvSpPr>
          <p:nvPr>
            <p:ph type="body" idx="1"/>
          </p:nvPr>
        </p:nvSpPr>
        <p:spPr/>
        <p:txBody>
          <a:bodyPr/>
          <a:lstStyle/>
          <a:p>
            <a:endParaRPr lang="nl-BE" dirty="0"/>
          </a:p>
        </p:txBody>
      </p:sp>
      <p:sp>
        <p:nvSpPr>
          <p:cNvPr id="4" name="Tijdelijke aanduiding voor dianummer 3">
            <a:extLst>
              <a:ext uri="{FF2B5EF4-FFF2-40B4-BE49-F238E27FC236}">
                <a16:creationId xmlns:a16="http://schemas.microsoft.com/office/drawing/2014/main" id="{497FAE15-A47E-5A83-C827-9652B8CE4955}"/>
              </a:ext>
            </a:extLst>
          </p:cNvPr>
          <p:cNvSpPr>
            <a:spLocks noGrp="1"/>
          </p:cNvSpPr>
          <p:nvPr>
            <p:ph type="sldNum" sz="quarter" idx="5"/>
          </p:nvPr>
        </p:nvSpPr>
        <p:spPr/>
        <p:txBody>
          <a:bodyPr/>
          <a:lstStyle/>
          <a:p>
            <a:fld id="{326CEEDD-1DCB-44D3-9835-9FFB5D59E29C}" type="slidenum">
              <a:rPr lang="nl-BE" smtClean="0"/>
              <a:t>6</a:t>
            </a:fld>
            <a:endParaRPr lang="nl-BE"/>
          </a:p>
        </p:txBody>
      </p:sp>
    </p:spTree>
    <p:extLst>
      <p:ext uri="{BB962C8B-B14F-4D97-AF65-F5344CB8AC3E}">
        <p14:creationId xmlns:p14="http://schemas.microsoft.com/office/powerpoint/2010/main" val="7268606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2B4EC2-2F93-96F3-A3B3-27D91759B688}"/>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D72F67DF-6750-B031-55B7-264AAC2FCBD5}"/>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5559F690-3B48-AD36-8586-F4790E2FCFDE}"/>
              </a:ext>
            </a:extLst>
          </p:cNvPr>
          <p:cNvSpPr>
            <a:spLocks noGrp="1"/>
          </p:cNvSpPr>
          <p:nvPr>
            <p:ph type="body" idx="1"/>
          </p:nvPr>
        </p:nvSpPr>
        <p:spPr/>
        <p:txBody>
          <a:bodyPr/>
          <a:lstStyle/>
          <a:p>
            <a:endParaRPr lang="nl-BE" dirty="0"/>
          </a:p>
        </p:txBody>
      </p:sp>
      <p:sp>
        <p:nvSpPr>
          <p:cNvPr id="4" name="Tijdelijke aanduiding voor dianummer 3">
            <a:extLst>
              <a:ext uri="{FF2B5EF4-FFF2-40B4-BE49-F238E27FC236}">
                <a16:creationId xmlns:a16="http://schemas.microsoft.com/office/drawing/2014/main" id="{2869BFA2-E208-74E7-FFD7-82DD7501C9C9}"/>
              </a:ext>
            </a:extLst>
          </p:cNvPr>
          <p:cNvSpPr>
            <a:spLocks noGrp="1"/>
          </p:cNvSpPr>
          <p:nvPr>
            <p:ph type="sldNum" sz="quarter" idx="5"/>
          </p:nvPr>
        </p:nvSpPr>
        <p:spPr/>
        <p:txBody>
          <a:bodyPr/>
          <a:lstStyle/>
          <a:p>
            <a:fld id="{326CEEDD-1DCB-44D3-9835-9FFB5D59E29C}" type="slidenum">
              <a:rPr lang="nl-BE" smtClean="0"/>
              <a:t>7</a:t>
            </a:fld>
            <a:endParaRPr lang="nl-BE"/>
          </a:p>
        </p:txBody>
      </p:sp>
    </p:spTree>
    <p:extLst>
      <p:ext uri="{BB962C8B-B14F-4D97-AF65-F5344CB8AC3E}">
        <p14:creationId xmlns:p14="http://schemas.microsoft.com/office/powerpoint/2010/main" val="5821901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8287CA-B406-BBF2-5E27-1F8A09BBA29F}"/>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39F2EF1B-7C53-D2BF-2D46-0364371D463A}"/>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3440BAB1-3C61-D94A-FE06-BC522B9FFAAE}"/>
              </a:ext>
            </a:extLst>
          </p:cNvPr>
          <p:cNvSpPr>
            <a:spLocks noGrp="1"/>
          </p:cNvSpPr>
          <p:nvPr>
            <p:ph type="body" idx="1"/>
          </p:nvPr>
        </p:nvSpPr>
        <p:spPr/>
        <p:txBody>
          <a:bodyPr/>
          <a:lstStyle/>
          <a:p>
            <a:endParaRPr lang="nl-BE" dirty="0"/>
          </a:p>
        </p:txBody>
      </p:sp>
      <p:sp>
        <p:nvSpPr>
          <p:cNvPr id="4" name="Tijdelijke aanduiding voor dianummer 3">
            <a:extLst>
              <a:ext uri="{FF2B5EF4-FFF2-40B4-BE49-F238E27FC236}">
                <a16:creationId xmlns:a16="http://schemas.microsoft.com/office/drawing/2014/main" id="{A7559A93-1648-5720-6204-261B8953364C}"/>
              </a:ext>
            </a:extLst>
          </p:cNvPr>
          <p:cNvSpPr>
            <a:spLocks noGrp="1"/>
          </p:cNvSpPr>
          <p:nvPr>
            <p:ph type="sldNum" sz="quarter" idx="5"/>
          </p:nvPr>
        </p:nvSpPr>
        <p:spPr/>
        <p:txBody>
          <a:bodyPr/>
          <a:lstStyle/>
          <a:p>
            <a:fld id="{326CEEDD-1DCB-44D3-9835-9FFB5D59E29C}" type="slidenum">
              <a:rPr lang="nl-BE" smtClean="0"/>
              <a:t>8</a:t>
            </a:fld>
            <a:endParaRPr lang="nl-BE"/>
          </a:p>
        </p:txBody>
      </p:sp>
    </p:spTree>
    <p:extLst>
      <p:ext uri="{BB962C8B-B14F-4D97-AF65-F5344CB8AC3E}">
        <p14:creationId xmlns:p14="http://schemas.microsoft.com/office/powerpoint/2010/main" val="41213172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63B5E4-26A5-3F70-9327-791CBEC00889}"/>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ACAE4208-91C3-6E00-2C64-1B33789522CE}"/>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292511AC-23CD-3683-0522-C43B18339106}"/>
              </a:ext>
            </a:extLst>
          </p:cNvPr>
          <p:cNvSpPr>
            <a:spLocks noGrp="1"/>
          </p:cNvSpPr>
          <p:nvPr>
            <p:ph type="body" idx="1"/>
          </p:nvPr>
        </p:nvSpPr>
        <p:spPr/>
        <p:txBody>
          <a:bodyPr/>
          <a:lstStyle/>
          <a:p>
            <a:endParaRPr lang="nl-BE" dirty="0"/>
          </a:p>
        </p:txBody>
      </p:sp>
      <p:sp>
        <p:nvSpPr>
          <p:cNvPr id="4" name="Tijdelijke aanduiding voor dianummer 3">
            <a:extLst>
              <a:ext uri="{FF2B5EF4-FFF2-40B4-BE49-F238E27FC236}">
                <a16:creationId xmlns:a16="http://schemas.microsoft.com/office/drawing/2014/main" id="{8BB13E25-7949-FCAF-82CF-AA951117B41E}"/>
              </a:ext>
            </a:extLst>
          </p:cNvPr>
          <p:cNvSpPr>
            <a:spLocks noGrp="1"/>
          </p:cNvSpPr>
          <p:nvPr>
            <p:ph type="sldNum" sz="quarter" idx="5"/>
          </p:nvPr>
        </p:nvSpPr>
        <p:spPr/>
        <p:txBody>
          <a:bodyPr/>
          <a:lstStyle/>
          <a:p>
            <a:fld id="{326CEEDD-1DCB-44D3-9835-9FFB5D59E29C}" type="slidenum">
              <a:rPr lang="nl-BE" smtClean="0"/>
              <a:t>9</a:t>
            </a:fld>
            <a:endParaRPr lang="nl-BE"/>
          </a:p>
        </p:txBody>
      </p:sp>
    </p:spTree>
    <p:extLst>
      <p:ext uri="{BB962C8B-B14F-4D97-AF65-F5344CB8AC3E}">
        <p14:creationId xmlns:p14="http://schemas.microsoft.com/office/powerpoint/2010/main" val="22357135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E953657-5A41-4998-A1CD-46FB8E1F9749}"/>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endParaRPr lang="nl-BE"/>
          </a:p>
        </p:txBody>
      </p:sp>
      <p:sp>
        <p:nvSpPr>
          <p:cNvPr id="3" name="Ondertitel 2">
            <a:extLst>
              <a:ext uri="{FF2B5EF4-FFF2-40B4-BE49-F238E27FC236}">
                <a16:creationId xmlns:a16="http://schemas.microsoft.com/office/drawing/2014/main" id="{2196BB5E-C0AA-41CA-80B6-E3BE23D1CE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nl-BE"/>
          </a:p>
        </p:txBody>
      </p:sp>
      <p:sp>
        <p:nvSpPr>
          <p:cNvPr id="4" name="Tijdelijke aanduiding voor datum 3">
            <a:extLst>
              <a:ext uri="{FF2B5EF4-FFF2-40B4-BE49-F238E27FC236}">
                <a16:creationId xmlns:a16="http://schemas.microsoft.com/office/drawing/2014/main" id="{AAF86B92-FC17-47B5-99CA-CD0BDC310748}"/>
              </a:ext>
            </a:extLst>
          </p:cNvPr>
          <p:cNvSpPr>
            <a:spLocks noGrp="1"/>
          </p:cNvSpPr>
          <p:nvPr>
            <p:ph type="dt" sz="half" idx="10"/>
          </p:nvPr>
        </p:nvSpPr>
        <p:spPr/>
        <p:txBody>
          <a:bodyPr/>
          <a:lstStyle/>
          <a:p>
            <a:fld id="{DAD30126-93F5-4EB1-A807-D1629938FFDA}" type="datetimeFigureOut">
              <a:rPr lang="nl-BE" smtClean="0"/>
              <a:t>31/07/2025</a:t>
            </a:fld>
            <a:endParaRPr lang="nl-BE"/>
          </a:p>
        </p:txBody>
      </p:sp>
      <p:sp>
        <p:nvSpPr>
          <p:cNvPr id="5" name="Tijdelijke aanduiding voor voettekst 4">
            <a:extLst>
              <a:ext uri="{FF2B5EF4-FFF2-40B4-BE49-F238E27FC236}">
                <a16:creationId xmlns:a16="http://schemas.microsoft.com/office/drawing/2014/main" id="{DA8DE08E-D9CF-4C18-ADF0-6D4455DB3227}"/>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2095BE8B-8525-4A70-9866-17AA22BC3626}"/>
              </a:ext>
            </a:extLst>
          </p:cNvPr>
          <p:cNvSpPr>
            <a:spLocks noGrp="1"/>
          </p:cNvSpPr>
          <p:nvPr>
            <p:ph type="sldNum" sz="quarter" idx="12"/>
          </p:nvPr>
        </p:nvSpPr>
        <p:spPr/>
        <p:txBody>
          <a:bodyPr/>
          <a:lstStyle/>
          <a:p>
            <a:fld id="{DE082D05-5FE0-4502-96B1-6088B67B37AC}" type="slidenum">
              <a:rPr lang="nl-BE" smtClean="0"/>
              <a:t>‹nr.›</a:t>
            </a:fld>
            <a:endParaRPr lang="nl-BE"/>
          </a:p>
        </p:txBody>
      </p:sp>
    </p:spTree>
    <p:extLst>
      <p:ext uri="{BB962C8B-B14F-4D97-AF65-F5344CB8AC3E}">
        <p14:creationId xmlns:p14="http://schemas.microsoft.com/office/powerpoint/2010/main" val="31635505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1A61FF2-A237-4315-8DF7-CDF6B97E746E}"/>
              </a:ext>
            </a:extLst>
          </p:cNvPr>
          <p:cNvSpPr>
            <a:spLocks noGrp="1"/>
          </p:cNvSpPr>
          <p:nvPr>
            <p:ph type="title"/>
          </p:nvPr>
        </p:nvSpPr>
        <p:spPr/>
        <p:txBody>
          <a:bodyPr/>
          <a:lstStyle/>
          <a:p>
            <a:r>
              <a:rPr lang="nl-NL"/>
              <a:t>Klik om stijl te bewerken</a:t>
            </a:r>
            <a:endParaRPr lang="nl-BE"/>
          </a:p>
        </p:txBody>
      </p:sp>
      <p:sp>
        <p:nvSpPr>
          <p:cNvPr id="3" name="Tijdelijke aanduiding voor verticale tekst 2">
            <a:extLst>
              <a:ext uri="{FF2B5EF4-FFF2-40B4-BE49-F238E27FC236}">
                <a16:creationId xmlns:a16="http://schemas.microsoft.com/office/drawing/2014/main" id="{62986AE2-22B0-4C70-AECB-B2BB627AEC3C}"/>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datum 3">
            <a:extLst>
              <a:ext uri="{FF2B5EF4-FFF2-40B4-BE49-F238E27FC236}">
                <a16:creationId xmlns:a16="http://schemas.microsoft.com/office/drawing/2014/main" id="{241137E8-F94B-440E-9212-201F16BB5196}"/>
              </a:ext>
            </a:extLst>
          </p:cNvPr>
          <p:cNvSpPr>
            <a:spLocks noGrp="1"/>
          </p:cNvSpPr>
          <p:nvPr>
            <p:ph type="dt" sz="half" idx="10"/>
          </p:nvPr>
        </p:nvSpPr>
        <p:spPr/>
        <p:txBody>
          <a:bodyPr/>
          <a:lstStyle/>
          <a:p>
            <a:fld id="{DAD30126-93F5-4EB1-A807-D1629938FFDA}" type="datetimeFigureOut">
              <a:rPr lang="nl-BE" smtClean="0"/>
              <a:t>31/07/2025</a:t>
            </a:fld>
            <a:endParaRPr lang="nl-BE"/>
          </a:p>
        </p:txBody>
      </p:sp>
      <p:sp>
        <p:nvSpPr>
          <p:cNvPr id="5" name="Tijdelijke aanduiding voor voettekst 4">
            <a:extLst>
              <a:ext uri="{FF2B5EF4-FFF2-40B4-BE49-F238E27FC236}">
                <a16:creationId xmlns:a16="http://schemas.microsoft.com/office/drawing/2014/main" id="{03E2E636-3360-4B06-A984-DE10A28E083D}"/>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6F987A3C-6D9E-4FF0-9B75-F77D37A6267E}"/>
              </a:ext>
            </a:extLst>
          </p:cNvPr>
          <p:cNvSpPr>
            <a:spLocks noGrp="1"/>
          </p:cNvSpPr>
          <p:nvPr>
            <p:ph type="sldNum" sz="quarter" idx="12"/>
          </p:nvPr>
        </p:nvSpPr>
        <p:spPr/>
        <p:txBody>
          <a:bodyPr/>
          <a:lstStyle/>
          <a:p>
            <a:fld id="{DE082D05-5FE0-4502-96B1-6088B67B37AC}" type="slidenum">
              <a:rPr lang="nl-BE" smtClean="0"/>
              <a:t>‹nr.›</a:t>
            </a:fld>
            <a:endParaRPr lang="nl-BE"/>
          </a:p>
        </p:txBody>
      </p:sp>
    </p:spTree>
    <p:extLst>
      <p:ext uri="{BB962C8B-B14F-4D97-AF65-F5344CB8AC3E}">
        <p14:creationId xmlns:p14="http://schemas.microsoft.com/office/powerpoint/2010/main" val="39367300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7F099949-533C-4FC5-AB51-CBEE7A8B73EA}"/>
              </a:ext>
            </a:extLst>
          </p:cNvPr>
          <p:cNvSpPr>
            <a:spLocks noGrp="1"/>
          </p:cNvSpPr>
          <p:nvPr>
            <p:ph type="title" orient="vert"/>
          </p:nvPr>
        </p:nvSpPr>
        <p:spPr>
          <a:xfrm>
            <a:off x="8724900" y="365125"/>
            <a:ext cx="2628900" cy="5811838"/>
          </a:xfrm>
        </p:spPr>
        <p:txBody>
          <a:bodyPr vert="eaVert"/>
          <a:lstStyle/>
          <a:p>
            <a:r>
              <a:rPr lang="nl-NL"/>
              <a:t>Klik om stijl te bewerken</a:t>
            </a:r>
            <a:endParaRPr lang="nl-BE"/>
          </a:p>
        </p:txBody>
      </p:sp>
      <p:sp>
        <p:nvSpPr>
          <p:cNvPr id="3" name="Tijdelijke aanduiding voor verticale tekst 2">
            <a:extLst>
              <a:ext uri="{FF2B5EF4-FFF2-40B4-BE49-F238E27FC236}">
                <a16:creationId xmlns:a16="http://schemas.microsoft.com/office/drawing/2014/main" id="{D607C93B-2B4C-4A9A-A978-F78591E2DB47}"/>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datum 3">
            <a:extLst>
              <a:ext uri="{FF2B5EF4-FFF2-40B4-BE49-F238E27FC236}">
                <a16:creationId xmlns:a16="http://schemas.microsoft.com/office/drawing/2014/main" id="{C73D0D13-B0F4-4397-8854-5B6892910053}"/>
              </a:ext>
            </a:extLst>
          </p:cNvPr>
          <p:cNvSpPr>
            <a:spLocks noGrp="1"/>
          </p:cNvSpPr>
          <p:nvPr>
            <p:ph type="dt" sz="half" idx="10"/>
          </p:nvPr>
        </p:nvSpPr>
        <p:spPr/>
        <p:txBody>
          <a:bodyPr/>
          <a:lstStyle/>
          <a:p>
            <a:fld id="{DAD30126-93F5-4EB1-A807-D1629938FFDA}" type="datetimeFigureOut">
              <a:rPr lang="nl-BE" smtClean="0"/>
              <a:t>31/07/2025</a:t>
            </a:fld>
            <a:endParaRPr lang="nl-BE"/>
          </a:p>
        </p:txBody>
      </p:sp>
      <p:sp>
        <p:nvSpPr>
          <p:cNvPr id="5" name="Tijdelijke aanduiding voor voettekst 4">
            <a:extLst>
              <a:ext uri="{FF2B5EF4-FFF2-40B4-BE49-F238E27FC236}">
                <a16:creationId xmlns:a16="http://schemas.microsoft.com/office/drawing/2014/main" id="{CF4E6436-7D1D-44B1-80C7-97F23FFFB7F3}"/>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AA22F948-23A4-4A16-BBA4-1FDD4D72CEAA}"/>
              </a:ext>
            </a:extLst>
          </p:cNvPr>
          <p:cNvSpPr>
            <a:spLocks noGrp="1"/>
          </p:cNvSpPr>
          <p:nvPr>
            <p:ph type="sldNum" sz="quarter" idx="12"/>
          </p:nvPr>
        </p:nvSpPr>
        <p:spPr/>
        <p:txBody>
          <a:bodyPr/>
          <a:lstStyle/>
          <a:p>
            <a:fld id="{DE082D05-5FE0-4502-96B1-6088B67B37AC}" type="slidenum">
              <a:rPr lang="nl-BE" smtClean="0"/>
              <a:t>‹nr.›</a:t>
            </a:fld>
            <a:endParaRPr lang="nl-BE"/>
          </a:p>
        </p:txBody>
      </p:sp>
    </p:spTree>
    <p:extLst>
      <p:ext uri="{BB962C8B-B14F-4D97-AF65-F5344CB8AC3E}">
        <p14:creationId xmlns:p14="http://schemas.microsoft.com/office/powerpoint/2010/main" val="38013005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E313A3-0D71-4E6C-A37E-790383458994}"/>
              </a:ext>
            </a:extLst>
          </p:cNvPr>
          <p:cNvSpPr>
            <a:spLocks noGrp="1"/>
          </p:cNvSpPr>
          <p:nvPr>
            <p:ph type="title"/>
          </p:nvPr>
        </p:nvSpPr>
        <p:spPr/>
        <p:txBody>
          <a:bodyPr/>
          <a:lstStyle/>
          <a:p>
            <a:r>
              <a:rPr lang="nl-NL"/>
              <a:t>Klik om stijl te bewerken</a:t>
            </a:r>
            <a:endParaRPr lang="nl-BE"/>
          </a:p>
        </p:txBody>
      </p:sp>
      <p:sp>
        <p:nvSpPr>
          <p:cNvPr id="3" name="Tijdelijke aanduiding voor inhoud 2">
            <a:extLst>
              <a:ext uri="{FF2B5EF4-FFF2-40B4-BE49-F238E27FC236}">
                <a16:creationId xmlns:a16="http://schemas.microsoft.com/office/drawing/2014/main" id="{CC128277-B6E9-4F72-8C1E-EBFAF5EFA3EF}"/>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datum 3">
            <a:extLst>
              <a:ext uri="{FF2B5EF4-FFF2-40B4-BE49-F238E27FC236}">
                <a16:creationId xmlns:a16="http://schemas.microsoft.com/office/drawing/2014/main" id="{8EC11708-99C6-41EC-B080-4142EFCCA441}"/>
              </a:ext>
            </a:extLst>
          </p:cNvPr>
          <p:cNvSpPr>
            <a:spLocks noGrp="1"/>
          </p:cNvSpPr>
          <p:nvPr>
            <p:ph type="dt" sz="half" idx="10"/>
          </p:nvPr>
        </p:nvSpPr>
        <p:spPr/>
        <p:txBody>
          <a:bodyPr/>
          <a:lstStyle/>
          <a:p>
            <a:fld id="{DAD30126-93F5-4EB1-A807-D1629938FFDA}" type="datetimeFigureOut">
              <a:rPr lang="nl-BE" smtClean="0"/>
              <a:t>31/07/2025</a:t>
            </a:fld>
            <a:endParaRPr lang="nl-BE"/>
          </a:p>
        </p:txBody>
      </p:sp>
      <p:sp>
        <p:nvSpPr>
          <p:cNvPr id="5" name="Tijdelijke aanduiding voor voettekst 4">
            <a:extLst>
              <a:ext uri="{FF2B5EF4-FFF2-40B4-BE49-F238E27FC236}">
                <a16:creationId xmlns:a16="http://schemas.microsoft.com/office/drawing/2014/main" id="{5380EB5E-4124-4D3E-AE2A-A1538CA5A3A3}"/>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5F29032B-4BFF-4153-B22E-9BA8F42C42B0}"/>
              </a:ext>
            </a:extLst>
          </p:cNvPr>
          <p:cNvSpPr>
            <a:spLocks noGrp="1"/>
          </p:cNvSpPr>
          <p:nvPr>
            <p:ph type="sldNum" sz="quarter" idx="12"/>
          </p:nvPr>
        </p:nvSpPr>
        <p:spPr/>
        <p:txBody>
          <a:bodyPr/>
          <a:lstStyle/>
          <a:p>
            <a:fld id="{DE082D05-5FE0-4502-96B1-6088B67B37AC}" type="slidenum">
              <a:rPr lang="nl-BE" smtClean="0"/>
              <a:t>‹nr.›</a:t>
            </a:fld>
            <a:endParaRPr lang="nl-BE"/>
          </a:p>
        </p:txBody>
      </p:sp>
    </p:spTree>
    <p:extLst>
      <p:ext uri="{BB962C8B-B14F-4D97-AF65-F5344CB8AC3E}">
        <p14:creationId xmlns:p14="http://schemas.microsoft.com/office/powerpoint/2010/main" val="343236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3F2A0D6-2715-4C7E-AB3E-34C9049ADAFB}"/>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endParaRPr lang="nl-BE"/>
          </a:p>
        </p:txBody>
      </p:sp>
      <p:sp>
        <p:nvSpPr>
          <p:cNvPr id="3" name="Tijdelijke aanduiding voor tekst 2">
            <a:extLst>
              <a:ext uri="{FF2B5EF4-FFF2-40B4-BE49-F238E27FC236}">
                <a16:creationId xmlns:a16="http://schemas.microsoft.com/office/drawing/2014/main" id="{5B1AE331-B642-46FD-814B-5526FDCE528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05AF62FB-101D-4915-991C-1F774BFD7C24}"/>
              </a:ext>
            </a:extLst>
          </p:cNvPr>
          <p:cNvSpPr>
            <a:spLocks noGrp="1"/>
          </p:cNvSpPr>
          <p:nvPr>
            <p:ph type="dt" sz="half" idx="10"/>
          </p:nvPr>
        </p:nvSpPr>
        <p:spPr/>
        <p:txBody>
          <a:bodyPr/>
          <a:lstStyle/>
          <a:p>
            <a:fld id="{DAD30126-93F5-4EB1-A807-D1629938FFDA}" type="datetimeFigureOut">
              <a:rPr lang="nl-BE" smtClean="0"/>
              <a:t>31/07/2025</a:t>
            </a:fld>
            <a:endParaRPr lang="nl-BE"/>
          </a:p>
        </p:txBody>
      </p:sp>
      <p:sp>
        <p:nvSpPr>
          <p:cNvPr id="5" name="Tijdelijke aanduiding voor voettekst 4">
            <a:extLst>
              <a:ext uri="{FF2B5EF4-FFF2-40B4-BE49-F238E27FC236}">
                <a16:creationId xmlns:a16="http://schemas.microsoft.com/office/drawing/2014/main" id="{7228AB9E-4BB4-4EEA-986B-F52F997696F1}"/>
              </a:ext>
            </a:extLst>
          </p:cNvPr>
          <p:cNvSpPr>
            <a:spLocks noGrp="1"/>
          </p:cNvSpPr>
          <p:nvPr>
            <p:ph type="ftr" sz="quarter" idx="11"/>
          </p:nvPr>
        </p:nvSpPr>
        <p:spPr/>
        <p:txBody>
          <a:bodyPr/>
          <a:lstStyle/>
          <a:p>
            <a:endParaRPr lang="nl-BE"/>
          </a:p>
        </p:txBody>
      </p:sp>
      <p:sp>
        <p:nvSpPr>
          <p:cNvPr id="6" name="Tijdelijke aanduiding voor dianummer 5">
            <a:extLst>
              <a:ext uri="{FF2B5EF4-FFF2-40B4-BE49-F238E27FC236}">
                <a16:creationId xmlns:a16="http://schemas.microsoft.com/office/drawing/2014/main" id="{3CB7B76A-FB31-4A52-A69E-7C6CC8DC1BE0}"/>
              </a:ext>
            </a:extLst>
          </p:cNvPr>
          <p:cNvSpPr>
            <a:spLocks noGrp="1"/>
          </p:cNvSpPr>
          <p:nvPr>
            <p:ph type="sldNum" sz="quarter" idx="12"/>
          </p:nvPr>
        </p:nvSpPr>
        <p:spPr/>
        <p:txBody>
          <a:bodyPr/>
          <a:lstStyle/>
          <a:p>
            <a:fld id="{DE082D05-5FE0-4502-96B1-6088B67B37AC}" type="slidenum">
              <a:rPr lang="nl-BE" smtClean="0"/>
              <a:t>‹nr.›</a:t>
            </a:fld>
            <a:endParaRPr lang="nl-BE"/>
          </a:p>
        </p:txBody>
      </p:sp>
    </p:spTree>
    <p:extLst>
      <p:ext uri="{BB962C8B-B14F-4D97-AF65-F5344CB8AC3E}">
        <p14:creationId xmlns:p14="http://schemas.microsoft.com/office/powerpoint/2010/main" val="7987384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C249BEB-A4C6-40F6-80A3-9567D0684C33}"/>
              </a:ext>
            </a:extLst>
          </p:cNvPr>
          <p:cNvSpPr>
            <a:spLocks noGrp="1"/>
          </p:cNvSpPr>
          <p:nvPr>
            <p:ph type="title"/>
          </p:nvPr>
        </p:nvSpPr>
        <p:spPr/>
        <p:txBody>
          <a:bodyPr/>
          <a:lstStyle/>
          <a:p>
            <a:r>
              <a:rPr lang="nl-NL"/>
              <a:t>Klik om stijl te bewerken</a:t>
            </a:r>
            <a:endParaRPr lang="nl-BE"/>
          </a:p>
        </p:txBody>
      </p:sp>
      <p:sp>
        <p:nvSpPr>
          <p:cNvPr id="3" name="Tijdelijke aanduiding voor inhoud 2">
            <a:extLst>
              <a:ext uri="{FF2B5EF4-FFF2-40B4-BE49-F238E27FC236}">
                <a16:creationId xmlns:a16="http://schemas.microsoft.com/office/drawing/2014/main" id="{A56D9679-DADB-4903-A71C-E82D06801871}"/>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inhoud 3">
            <a:extLst>
              <a:ext uri="{FF2B5EF4-FFF2-40B4-BE49-F238E27FC236}">
                <a16:creationId xmlns:a16="http://schemas.microsoft.com/office/drawing/2014/main" id="{0FDBE776-AB61-43A6-81DB-DD510FB6A06B}"/>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5" name="Tijdelijke aanduiding voor datum 4">
            <a:extLst>
              <a:ext uri="{FF2B5EF4-FFF2-40B4-BE49-F238E27FC236}">
                <a16:creationId xmlns:a16="http://schemas.microsoft.com/office/drawing/2014/main" id="{4AAF0F71-E0B6-49E2-B0D5-E1630ABCDD7D}"/>
              </a:ext>
            </a:extLst>
          </p:cNvPr>
          <p:cNvSpPr>
            <a:spLocks noGrp="1"/>
          </p:cNvSpPr>
          <p:nvPr>
            <p:ph type="dt" sz="half" idx="10"/>
          </p:nvPr>
        </p:nvSpPr>
        <p:spPr/>
        <p:txBody>
          <a:bodyPr/>
          <a:lstStyle/>
          <a:p>
            <a:fld id="{DAD30126-93F5-4EB1-A807-D1629938FFDA}" type="datetimeFigureOut">
              <a:rPr lang="nl-BE" smtClean="0"/>
              <a:t>31/07/2025</a:t>
            </a:fld>
            <a:endParaRPr lang="nl-BE"/>
          </a:p>
        </p:txBody>
      </p:sp>
      <p:sp>
        <p:nvSpPr>
          <p:cNvPr id="6" name="Tijdelijke aanduiding voor voettekst 5">
            <a:extLst>
              <a:ext uri="{FF2B5EF4-FFF2-40B4-BE49-F238E27FC236}">
                <a16:creationId xmlns:a16="http://schemas.microsoft.com/office/drawing/2014/main" id="{C9C00BFE-06B4-4316-BA21-58ADA1B3EFF1}"/>
              </a:ext>
            </a:extLst>
          </p:cNvPr>
          <p:cNvSpPr>
            <a:spLocks noGrp="1"/>
          </p:cNvSpPr>
          <p:nvPr>
            <p:ph type="ftr" sz="quarter" idx="11"/>
          </p:nvPr>
        </p:nvSpPr>
        <p:spPr/>
        <p:txBody>
          <a:bodyPr/>
          <a:lstStyle/>
          <a:p>
            <a:endParaRPr lang="nl-BE"/>
          </a:p>
        </p:txBody>
      </p:sp>
      <p:sp>
        <p:nvSpPr>
          <p:cNvPr id="7" name="Tijdelijke aanduiding voor dianummer 6">
            <a:extLst>
              <a:ext uri="{FF2B5EF4-FFF2-40B4-BE49-F238E27FC236}">
                <a16:creationId xmlns:a16="http://schemas.microsoft.com/office/drawing/2014/main" id="{57ED6149-8AB2-4591-853C-04ABA905BC52}"/>
              </a:ext>
            </a:extLst>
          </p:cNvPr>
          <p:cNvSpPr>
            <a:spLocks noGrp="1"/>
          </p:cNvSpPr>
          <p:nvPr>
            <p:ph type="sldNum" sz="quarter" idx="12"/>
          </p:nvPr>
        </p:nvSpPr>
        <p:spPr/>
        <p:txBody>
          <a:bodyPr/>
          <a:lstStyle/>
          <a:p>
            <a:fld id="{DE082D05-5FE0-4502-96B1-6088B67B37AC}" type="slidenum">
              <a:rPr lang="nl-BE" smtClean="0"/>
              <a:t>‹nr.›</a:t>
            </a:fld>
            <a:endParaRPr lang="nl-BE"/>
          </a:p>
        </p:txBody>
      </p:sp>
    </p:spTree>
    <p:extLst>
      <p:ext uri="{BB962C8B-B14F-4D97-AF65-F5344CB8AC3E}">
        <p14:creationId xmlns:p14="http://schemas.microsoft.com/office/powerpoint/2010/main" val="2626797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0B64064-F6FD-44B6-B135-A18C88E4F745}"/>
              </a:ext>
            </a:extLst>
          </p:cNvPr>
          <p:cNvSpPr>
            <a:spLocks noGrp="1"/>
          </p:cNvSpPr>
          <p:nvPr>
            <p:ph type="title"/>
          </p:nvPr>
        </p:nvSpPr>
        <p:spPr>
          <a:xfrm>
            <a:off x="839788" y="365125"/>
            <a:ext cx="10515600" cy="1325563"/>
          </a:xfrm>
        </p:spPr>
        <p:txBody>
          <a:bodyPr/>
          <a:lstStyle/>
          <a:p>
            <a:r>
              <a:rPr lang="nl-NL"/>
              <a:t>Klik om stijl te bewerken</a:t>
            </a:r>
            <a:endParaRPr lang="nl-BE"/>
          </a:p>
        </p:txBody>
      </p:sp>
      <p:sp>
        <p:nvSpPr>
          <p:cNvPr id="3" name="Tijdelijke aanduiding voor tekst 2">
            <a:extLst>
              <a:ext uri="{FF2B5EF4-FFF2-40B4-BE49-F238E27FC236}">
                <a16:creationId xmlns:a16="http://schemas.microsoft.com/office/drawing/2014/main" id="{0589830E-1039-4650-9338-762F6F8FCA6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DC6E5F66-CCF3-4396-B03B-135FC359199C}"/>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5" name="Tijdelijke aanduiding voor tekst 4">
            <a:extLst>
              <a:ext uri="{FF2B5EF4-FFF2-40B4-BE49-F238E27FC236}">
                <a16:creationId xmlns:a16="http://schemas.microsoft.com/office/drawing/2014/main" id="{2B3C0F19-81F0-4393-96AD-94AFD1DCDF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FA2DDB20-586D-4502-8BD3-DDF2D4D311EC}"/>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7" name="Tijdelijke aanduiding voor datum 6">
            <a:extLst>
              <a:ext uri="{FF2B5EF4-FFF2-40B4-BE49-F238E27FC236}">
                <a16:creationId xmlns:a16="http://schemas.microsoft.com/office/drawing/2014/main" id="{1952B3CC-3FD9-4A8E-A0FF-643BA1BAE3AB}"/>
              </a:ext>
            </a:extLst>
          </p:cNvPr>
          <p:cNvSpPr>
            <a:spLocks noGrp="1"/>
          </p:cNvSpPr>
          <p:nvPr>
            <p:ph type="dt" sz="half" idx="10"/>
          </p:nvPr>
        </p:nvSpPr>
        <p:spPr/>
        <p:txBody>
          <a:bodyPr/>
          <a:lstStyle/>
          <a:p>
            <a:fld id="{DAD30126-93F5-4EB1-A807-D1629938FFDA}" type="datetimeFigureOut">
              <a:rPr lang="nl-BE" smtClean="0"/>
              <a:t>31/07/2025</a:t>
            </a:fld>
            <a:endParaRPr lang="nl-BE"/>
          </a:p>
        </p:txBody>
      </p:sp>
      <p:sp>
        <p:nvSpPr>
          <p:cNvPr id="8" name="Tijdelijke aanduiding voor voettekst 7">
            <a:extLst>
              <a:ext uri="{FF2B5EF4-FFF2-40B4-BE49-F238E27FC236}">
                <a16:creationId xmlns:a16="http://schemas.microsoft.com/office/drawing/2014/main" id="{19FFC68B-66ED-4A22-9ABD-476FA5BDDC06}"/>
              </a:ext>
            </a:extLst>
          </p:cNvPr>
          <p:cNvSpPr>
            <a:spLocks noGrp="1"/>
          </p:cNvSpPr>
          <p:nvPr>
            <p:ph type="ftr" sz="quarter" idx="11"/>
          </p:nvPr>
        </p:nvSpPr>
        <p:spPr/>
        <p:txBody>
          <a:bodyPr/>
          <a:lstStyle/>
          <a:p>
            <a:endParaRPr lang="nl-BE"/>
          </a:p>
        </p:txBody>
      </p:sp>
      <p:sp>
        <p:nvSpPr>
          <p:cNvPr id="9" name="Tijdelijke aanduiding voor dianummer 8">
            <a:extLst>
              <a:ext uri="{FF2B5EF4-FFF2-40B4-BE49-F238E27FC236}">
                <a16:creationId xmlns:a16="http://schemas.microsoft.com/office/drawing/2014/main" id="{1CAFAEFD-5743-4389-8358-2E46558600BC}"/>
              </a:ext>
            </a:extLst>
          </p:cNvPr>
          <p:cNvSpPr>
            <a:spLocks noGrp="1"/>
          </p:cNvSpPr>
          <p:nvPr>
            <p:ph type="sldNum" sz="quarter" idx="12"/>
          </p:nvPr>
        </p:nvSpPr>
        <p:spPr/>
        <p:txBody>
          <a:bodyPr/>
          <a:lstStyle/>
          <a:p>
            <a:fld id="{DE082D05-5FE0-4502-96B1-6088B67B37AC}" type="slidenum">
              <a:rPr lang="nl-BE" smtClean="0"/>
              <a:t>‹nr.›</a:t>
            </a:fld>
            <a:endParaRPr lang="nl-BE"/>
          </a:p>
        </p:txBody>
      </p:sp>
    </p:spTree>
    <p:extLst>
      <p:ext uri="{BB962C8B-B14F-4D97-AF65-F5344CB8AC3E}">
        <p14:creationId xmlns:p14="http://schemas.microsoft.com/office/powerpoint/2010/main" val="2587230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3651FDE-0ACD-4D57-8EF8-277D97F71CE2}"/>
              </a:ext>
            </a:extLst>
          </p:cNvPr>
          <p:cNvSpPr>
            <a:spLocks noGrp="1"/>
          </p:cNvSpPr>
          <p:nvPr>
            <p:ph type="title"/>
          </p:nvPr>
        </p:nvSpPr>
        <p:spPr/>
        <p:txBody>
          <a:bodyPr/>
          <a:lstStyle/>
          <a:p>
            <a:r>
              <a:rPr lang="nl-NL"/>
              <a:t>Klik om stijl te bewerken</a:t>
            </a:r>
            <a:endParaRPr lang="nl-BE"/>
          </a:p>
        </p:txBody>
      </p:sp>
      <p:sp>
        <p:nvSpPr>
          <p:cNvPr id="3" name="Tijdelijke aanduiding voor datum 2">
            <a:extLst>
              <a:ext uri="{FF2B5EF4-FFF2-40B4-BE49-F238E27FC236}">
                <a16:creationId xmlns:a16="http://schemas.microsoft.com/office/drawing/2014/main" id="{D5BD34E3-7E38-477A-AE23-3D942F4E9513}"/>
              </a:ext>
            </a:extLst>
          </p:cNvPr>
          <p:cNvSpPr>
            <a:spLocks noGrp="1"/>
          </p:cNvSpPr>
          <p:nvPr>
            <p:ph type="dt" sz="half" idx="10"/>
          </p:nvPr>
        </p:nvSpPr>
        <p:spPr/>
        <p:txBody>
          <a:bodyPr/>
          <a:lstStyle/>
          <a:p>
            <a:fld id="{DAD30126-93F5-4EB1-A807-D1629938FFDA}" type="datetimeFigureOut">
              <a:rPr lang="nl-BE" smtClean="0"/>
              <a:t>31/07/2025</a:t>
            </a:fld>
            <a:endParaRPr lang="nl-BE"/>
          </a:p>
        </p:txBody>
      </p:sp>
      <p:sp>
        <p:nvSpPr>
          <p:cNvPr id="4" name="Tijdelijke aanduiding voor voettekst 3">
            <a:extLst>
              <a:ext uri="{FF2B5EF4-FFF2-40B4-BE49-F238E27FC236}">
                <a16:creationId xmlns:a16="http://schemas.microsoft.com/office/drawing/2014/main" id="{9DE940B7-C427-4492-B822-D55786424C2C}"/>
              </a:ext>
            </a:extLst>
          </p:cNvPr>
          <p:cNvSpPr>
            <a:spLocks noGrp="1"/>
          </p:cNvSpPr>
          <p:nvPr>
            <p:ph type="ftr" sz="quarter" idx="11"/>
          </p:nvPr>
        </p:nvSpPr>
        <p:spPr/>
        <p:txBody>
          <a:bodyPr/>
          <a:lstStyle/>
          <a:p>
            <a:endParaRPr lang="nl-BE"/>
          </a:p>
        </p:txBody>
      </p:sp>
      <p:sp>
        <p:nvSpPr>
          <p:cNvPr id="5" name="Tijdelijke aanduiding voor dianummer 4">
            <a:extLst>
              <a:ext uri="{FF2B5EF4-FFF2-40B4-BE49-F238E27FC236}">
                <a16:creationId xmlns:a16="http://schemas.microsoft.com/office/drawing/2014/main" id="{7A78D2FD-D14C-4209-BA53-362A511C7E2E}"/>
              </a:ext>
            </a:extLst>
          </p:cNvPr>
          <p:cNvSpPr>
            <a:spLocks noGrp="1"/>
          </p:cNvSpPr>
          <p:nvPr>
            <p:ph type="sldNum" sz="quarter" idx="12"/>
          </p:nvPr>
        </p:nvSpPr>
        <p:spPr/>
        <p:txBody>
          <a:bodyPr/>
          <a:lstStyle/>
          <a:p>
            <a:fld id="{DE082D05-5FE0-4502-96B1-6088B67B37AC}" type="slidenum">
              <a:rPr lang="nl-BE" smtClean="0"/>
              <a:t>‹nr.›</a:t>
            </a:fld>
            <a:endParaRPr lang="nl-BE"/>
          </a:p>
        </p:txBody>
      </p:sp>
    </p:spTree>
    <p:extLst>
      <p:ext uri="{BB962C8B-B14F-4D97-AF65-F5344CB8AC3E}">
        <p14:creationId xmlns:p14="http://schemas.microsoft.com/office/powerpoint/2010/main" val="37312425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F3077F1F-A800-4C01-83C2-677865F937DA}"/>
              </a:ext>
            </a:extLst>
          </p:cNvPr>
          <p:cNvSpPr>
            <a:spLocks noGrp="1"/>
          </p:cNvSpPr>
          <p:nvPr>
            <p:ph type="dt" sz="half" idx="10"/>
          </p:nvPr>
        </p:nvSpPr>
        <p:spPr/>
        <p:txBody>
          <a:bodyPr/>
          <a:lstStyle/>
          <a:p>
            <a:fld id="{DAD30126-93F5-4EB1-A807-D1629938FFDA}" type="datetimeFigureOut">
              <a:rPr lang="nl-BE" smtClean="0"/>
              <a:t>31/07/2025</a:t>
            </a:fld>
            <a:endParaRPr lang="nl-BE"/>
          </a:p>
        </p:txBody>
      </p:sp>
      <p:sp>
        <p:nvSpPr>
          <p:cNvPr id="3" name="Tijdelijke aanduiding voor voettekst 2">
            <a:extLst>
              <a:ext uri="{FF2B5EF4-FFF2-40B4-BE49-F238E27FC236}">
                <a16:creationId xmlns:a16="http://schemas.microsoft.com/office/drawing/2014/main" id="{573F4980-F8F1-4291-9A69-4E38AC2BC6F8}"/>
              </a:ext>
            </a:extLst>
          </p:cNvPr>
          <p:cNvSpPr>
            <a:spLocks noGrp="1"/>
          </p:cNvSpPr>
          <p:nvPr>
            <p:ph type="ftr" sz="quarter" idx="11"/>
          </p:nvPr>
        </p:nvSpPr>
        <p:spPr/>
        <p:txBody>
          <a:bodyPr/>
          <a:lstStyle/>
          <a:p>
            <a:endParaRPr lang="nl-BE"/>
          </a:p>
        </p:txBody>
      </p:sp>
      <p:sp>
        <p:nvSpPr>
          <p:cNvPr id="4" name="Tijdelijke aanduiding voor dianummer 3">
            <a:extLst>
              <a:ext uri="{FF2B5EF4-FFF2-40B4-BE49-F238E27FC236}">
                <a16:creationId xmlns:a16="http://schemas.microsoft.com/office/drawing/2014/main" id="{784ED031-F22F-43D1-A4DB-3CFAD32BF88D}"/>
              </a:ext>
            </a:extLst>
          </p:cNvPr>
          <p:cNvSpPr>
            <a:spLocks noGrp="1"/>
          </p:cNvSpPr>
          <p:nvPr>
            <p:ph type="sldNum" sz="quarter" idx="12"/>
          </p:nvPr>
        </p:nvSpPr>
        <p:spPr/>
        <p:txBody>
          <a:bodyPr/>
          <a:lstStyle/>
          <a:p>
            <a:fld id="{DE082D05-5FE0-4502-96B1-6088B67B37AC}" type="slidenum">
              <a:rPr lang="nl-BE" smtClean="0"/>
              <a:t>‹nr.›</a:t>
            </a:fld>
            <a:endParaRPr lang="nl-BE"/>
          </a:p>
        </p:txBody>
      </p:sp>
    </p:spTree>
    <p:extLst>
      <p:ext uri="{BB962C8B-B14F-4D97-AF65-F5344CB8AC3E}">
        <p14:creationId xmlns:p14="http://schemas.microsoft.com/office/powerpoint/2010/main" val="948335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2AAE77-4CBA-4510-9CB7-720D8B34F331}"/>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nl-BE"/>
          </a:p>
        </p:txBody>
      </p:sp>
      <p:sp>
        <p:nvSpPr>
          <p:cNvPr id="3" name="Tijdelijke aanduiding voor inhoud 2">
            <a:extLst>
              <a:ext uri="{FF2B5EF4-FFF2-40B4-BE49-F238E27FC236}">
                <a16:creationId xmlns:a16="http://schemas.microsoft.com/office/drawing/2014/main" id="{A2B9FACE-ABE0-414C-9939-1C1AC63514C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tekst 3">
            <a:extLst>
              <a:ext uri="{FF2B5EF4-FFF2-40B4-BE49-F238E27FC236}">
                <a16:creationId xmlns:a16="http://schemas.microsoft.com/office/drawing/2014/main" id="{DC6A19C3-A98C-4FF5-B026-D8FFC73677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E2845804-665C-4F5F-951A-C8BB47F34098}"/>
              </a:ext>
            </a:extLst>
          </p:cNvPr>
          <p:cNvSpPr>
            <a:spLocks noGrp="1"/>
          </p:cNvSpPr>
          <p:nvPr>
            <p:ph type="dt" sz="half" idx="10"/>
          </p:nvPr>
        </p:nvSpPr>
        <p:spPr/>
        <p:txBody>
          <a:bodyPr/>
          <a:lstStyle/>
          <a:p>
            <a:fld id="{DAD30126-93F5-4EB1-A807-D1629938FFDA}" type="datetimeFigureOut">
              <a:rPr lang="nl-BE" smtClean="0"/>
              <a:t>31/07/2025</a:t>
            </a:fld>
            <a:endParaRPr lang="nl-BE"/>
          </a:p>
        </p:txBody>
      </p:sp>
      <p:sp>
        <p:nvSpPr>
          <p:cNvPr id="6" name="Tijdelijke aanduiding voor voettekst 5">
            <a:extLst>
              <a:ext uri="{FF2B5EF4-FFF2-40B4-BE49-F238E27FC236}">
                <a16:creationId xmlns:a16="http://schemas.microsoft.com/office/drawing/2014/main" id="{7F1BE227-D930-4276-BD08-B61F6BF7D316}"/>
              </a:ext>
            </a:extLst>
          </p:cNvPr>
          <p:cNvSpPr>
            <a:spLocks noGrp="1"/>
          </p:cNvSpPr>
          <p:nvPr>
            <p:ph type="ftr" sz="quarter" idx="11"/>
          </p:nvPr>
        </p:nvSpPr>
        <p:spPr/>
        <p:txBody>
          <a:bodyPr/>
          <a:lstStyle/>
          <a:p>
            <a:endParaRPr lang="nl-BE"/>
          </a:p>
        </p:txBody>
      </p:sp>
      <p:sp>
        <p:nvSpPr>
          <p:cNvPr id="7" name="Tijdelijke aanduiding voor dianummer 6">
            <a:extLst>
              <a:ext uri="{FF2B5EF4-FFF2-40B4-BE49-F238E27FC236}">
                <a16:creationId xmlns:a16="http://schemas.microsoft.com/office/drawing/2014/main" id="{3BF9D99F-7B18-4259-93B4-AD2295D94021}"/>
              </a:ext>
            </a:extLst>
          </p:cNvPr>
          <p:cNvSpPr>
            <a:spLocks noGrp="1"/>
          </p:cNvSpPr>
          <p:nvPr>
            <p:ph type="sldNum" sz="quarter" idx="12"/>
          </p:nvPr>
        </p:nvSpPr>
        <p:spPr/>
        <p:txBody>
          <a:bodyPr/>
          <a:lstStyle/>
          <a:p>
            <a:fld id="{DE082D05-5FE0-4502-96B1-6088B67B37AC}" type="slidenum">
              <a:rPr lang="nl-BE" smtClean="0"/>
              <a:t>‹nr.›</a:t>
            </a:fld>
            <a:endParaRPr lang="nl-BE"/>
          </a:p>
        </p:txBody>
      </p:sp>
    </p:spTree>
    <p:extLst>
      <p:ext uri="{BB962C8B-B14F-4D97-AF65-F5344CB8AC3E}">
        <p14:creationId xmlns:p14="http://schemas.microsoft.com/office/powerpoint/2010/main" val="25641444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7610C2-C0CB-4D31-ADD8-05B4DBC8742B}"/>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nl-BE"/>
          </a:p>
        </p:txBody>
      </p:sp>
      <p:sp>
        <p:nvSpPr>
          <p:cNvPr id="3" name="Tijdelijke aanduiding voor afbeelding 2">
            <a:extLst>
              <a:ext uri="{FF2B5EF4-FFF2-40B4-BE49-F238E27FC236}">
                <a16:creationId xmlns:a16="http://schemas.microsoft.com/office/drawing/2014/main" id="{4D2AD06D-3AC1-438A-AF1F-19AA508D78A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BE"/>
          </a:p>
        </p:txBody>
      </p:sp>
      <p:sp>
        <p:nvSpPr>
          <p:cNvPr id="4" name="Tijdelijke aanduiding voor tekst 3">
            <a:extLst>
              <a:ext uri="{FF2B5EF4-FFF2-40B4-BE49-F238E27FC236}">
                <a16:creationId xmlns:a16="http://schemas.microsoft.com/office/drawing/2014/main" id="{DD8C017F-011D-4D9B-BC44-A166CE7724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0FCAB4ED-775B-45AE-9055-2C8E5CD43B2F}"/>
              </a:ext>
            </a:extLst>
          </p:cNvPr>
          <p:cNvSpPr>
            <a:spLocks noGrp="1"/>
          </p:cNvSpPr>
          <p:nvPr>
            <p:ph type="dt" sz="half" idx="10"/>
          </p:nvPr>
        </p:nvSpPr>
        <p:spPr/>
        <p:txBody>
          <a:bodyPr/>
          <a:lstStyle/>
          <a:p>
            <a:fld id="{DAD30126-93F5-4EB1-A807-D1629938FFDA}" type="datetimeFigureOut">
              <a:rPr lang="nl-BE" smtClean="0"/>
              <a:t>31/07/2025</a:t>
            </a:fld>
            <a:endParaRPr lang="nl-BE"/>
          </a:p>
        </p:txBody>
      </p:sp>
      <p:sp>
        <p:nvSpPr>
          <p:cNvPr id="6" name="Tijdelijke aanduiding voor voettekst 5">
            <a:extLst>
              <a:ext uri="{FF2B5EF4-FFF2-40B4-BE49-F238E27FC236}">
                <a16:creationId xmlns:a16="http://schemas.microsoft.com/office/drawing/2014/main" id="{3133A8CB-ED4A-43B2-AFE8-B1AFB45AB55C}"/>
              </a:ext>
            </a:extLst>
          </p:cNvPr>
          <p:cNvSpPr>
            <a:spLocks noGrp="1"/>
          </p:cNvSpPr>
          <p:nvPr>
            <p:ph type="ftr" sz="quarter" idx="11"/>
          </p:nvPr>
        </p:nvSpPr>
        <p:spPr/>
        <p:txBody>
          <a:bodyPr/>
          <a:lstStyle/>
          <a:p>
            <a:endParaRPr lang="nl-BE"/>
          </a:p>
        </p:txBody>
      </p:sp>
      <p:sp>
        <p:nvSpPr>
          <p:cNvPr id="7" name="Tijdelijke aanduiding voor dianummer 6">
            <a:extLst>
              <a:ext uri="{FF2B5EF4-FFF2-40B4-BE49-F238E27FC236}">
                <a16:creationId xmlns:a16="http://schemas.microsoft.com/office/drawing/2014/main" id="{244526F9-F190-4BE8-97D6-0A01074FEEB4}"/>
              </a:ext>
            </a:extLst>
          </p:cNvPr>
          <p:cNvSpPr>
            <a:spLocks noGrp="1"/>
          </p:cNvSpPr>
          <p:nvPr>
            <p:ph type="sldNum" sz="quarter" idx="12"/>
          </p:nvPr>
        </p:nvSpPr>
        <p:spPr/>
        <p:txBody>
          <a:bodyPr/>
          <a:lstStyle/>
          <a:p>
            <a:fld id="{DE082D05-5FE0-4502-96B1-6088B67B37AC}" type="slidenum">
              <a:rPr lang="nl-BE" smtClean="0"/>
              <a:t>‹nr.›</a:t>
            </a:fld>
            <a:endParaRPr lang="nl-BE"/>
          </a:p>
        </p:txBody>
      </p:sp>
    </p:spTree>
    <p:extLst>
      <p:ext uri="{BB962C8B-B14F-4D97-AF65-F5344CB8AC3E}">
        <p14:creationId xmlns:p14="http://schemas.microsoft.com/office/powerpoint/2010/main" val="2711348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D2069D66-6833-444E-816B-D2DAA15F978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endParaRPr lang="nl-BE"/>
          </a:p>
        </p:txBody>
      </p:sp>
      <p:sp>
        <p:nvSpPr>
          <p:cNvPr id="3" name="Tijdelijke aanduiding voor tekst 2">
            <a:extLst>
              <a:ext uri="{FF2B5EF4-FFF2-40B4-BE49-F238E27FC236}">
                <a16:creationId xmlns:a16="http://schemas.microsoft.com/office/drawing/2014/main" id="{60F511C6-4630-4885-8B89-617CF3E9DC6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datum 3">
            <a:extLst>
              <a:ext uri="{FF2B5EF4-FFF2-40B4-BE49-F238E27FC236}">
                <a16:creationId xmlns:a16="http://schemas.microsoft.com/office/drawing/2014/main" id="{E7305266-2AA6-401A-9041-BAD3731A6F6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D30126-93F5-4EB1-A807-D1629938FFDA}" type="datetimeFigureOut">
              <a:rPr lang="nl-BE" smtClean="0"/>
              <a:t>31/07/2025</a:t>
            </a:fld>
            <a:endParaRPr lang="nl-BE"/>
          </a:p>
        </p:txBody>
      </p:sp>
      <p:sp>
        <p:nvSpPr>
          <p:cNvPr id="5" name="Tijdelijke aanduiding voor voettekst 4">
            <a:extLst>
              <a:ext uri="{FF2B5EF4-FFF2-40B4-BE49-F238E27FC236}">
                <a16:creationId xmlns:a16="http://schemas.microsoft.com/office/drawing/2014/main" id="{1439DC5A-1782-47D4-8E2D-6C309DBE722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BE"/>
          </a:p>
        </p:txBody>
      </p:sp>
      <p:sp>
        <p:nvSpPr>
          <p:cNvPr id="6" name="Tijdelijke aanduiding voor dianummer 5">
            <a:extLst>
              <a:ext uri="{FF2B5EF4-FFF2-40B4-BE49-F238E27FC236}">
                <a16:creationId xmlns:a16="http://schemas.microsoft.com/office/drawing/2014/main" id="{1EE368C3-BDFA-4F08-810D-36D2A803196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082D05-5FE0-4502-96B1-6088B67B37AC}" type="slidenum">
              <a:rPr lang="nl-BE" smtClean="0"/>
              <a:t>‹nr.›</a:t>
            </a:fld>
            <a:endParaRPr lang="nl-BE"/>
          </a:p>
        </p:txBody>
      </p:sp>
    </p:spTree>
    <p:extLst>
      <p:ext uri="{BB962C8B-B14F-4D97-AF65-F5344CB8AC3E}">
        <p14:creationId xmlns:p14="http://schemas.microsoft.com/office/powerpoint/2010/main" val="8284661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https://www.ihf.info/media-center/news/amended-rules-game-enforced-1-july-2025" TargetMode="External"/><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11">
            <a:extLst>
              <a:ext uri="{FF2B5EF4-FFF2-40B4-BE49-F238E27FC236}">
                <a16:creationId xmlns:a16="http://schemas.microsoft.com/office/drawing/2014/main" id="{C0B27210-D0CA-4654-B3E3-9ABB4F178E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4A2951FD-6567-43A0-A97A-BD05039AE4B5}"/>
              </a:ext>
            </a:extLst>
          </p:cNvPr>
          <p:cNvSpPr>
            <a:spLocks noGrp="1"/>
          </p:cNvSpPr>
          <p:nvPr>
            <p:ph type="ctrTitle"/>
          </p:nvPr>
        </p:nvSpPr>
        <p:spPr>
          <a:xfrm>
            <a:off x="6716112" y="515651"/>
            <a:ext cx="4883106" cy="5509592"/>
          </a:xfrm>
        </p:spPr>
        <p:txBody>
          <a:bodyPr anchor="t">
            <a:normAutofit fontScale="90000"/>
          </a:bodyPr>
          <a:lstStyle/>
          <a:p>
            <a:pPr algn="l"/>
            <a:r>
              <a:rPr lang="fr-FR" dirty="0" err="1">
                <a:solidFill>
                  <a:schemeClr val="bg1"/>
                </a:solidFill>
              </a:rPr>
              <a:t>Spelregelwijzig-ingen</a:t>
            </a:r>
            <a:r>
              <a:rPr lang="fr-FR" dirty="0">
                <a:solidFill>
                  <a:schemeClr val="bg1"/>
                </a:solidFill>
              </a:rPr>
              <a:t> IHF – </a:t>
            </a:r>
            <a:r>
              <a:rPr lang="fr-FR" dirty="0" err="1">
                <a:solidFill>
                  <a:schemeClr val="bg1"/>
                </a:solidFill>
              </a:rPr>
              <a:t>vanaf</a:t>
            </a:r>
            <a:r>
              <a:rPr lang="fr-FR" dirty="0">
                <a:solidFill>
                  <a:schemeClr val="bg1"/>
                </a:solidFill>
              </a:rPr>
              <a:t> 1 </a:t>
            </a:r>
            <a:r>
              <a:rPr lang="fr-FR" dirty="0" err="1">
                <a:solidFill>
                  <a:schemeClr val="bg1"/>
                </a:solidFill>
              </a:rPr>
              <a:t>juli</a:t>
            </a:r>
            <a:r>
              <a:rPr lang="fr-FR" dirty="0">
                <a:solidFill>
                  <a:schemeClr val="bg1"/>
                </a:solidFill>
              </a:rPr>
              <a:t> 2025  </a:t>
            </a:r>
            <a:br>
              <a:rPr lang="fr-FR" dirty="0">
                <a:solidFill>
                  <a:schemeClr val="bg1"/>
                </a:solidFill>
              </a:rPr>
            </a:br>
            <a:br>
              <a:rPr lang="fr-FR" dirty="0">
                <a:solidFill>
                  <a:schemeClr val="bg1"/>
                </a:solidFill>
              </a:rPr>
            </a:br>
            <a:r>
              <a:rPr lang="fr-FR" dirty="0">
                <a:solidFill>
                  <a:schemeClr val="bg1"/>
                </a:solidFill>
              </a:rPr>
              <a:t>Modifications des règles de jeu IHF – à partir du 1 juillet 2025</a:t>
            </a:r>
            <a:endParaRPr lang="nl-BE" dirty="0">
              <a:solidFill>
                <a:schemeClr val="bg1"/>
              </a:solidFill>
            </a:endParaRPr>
          </a:p>
        </p:txBody>
      </p:sp>
      <p:sp>
        <p:nvSpPr>
          <p:cNvPr id="10" name="Freeform: Shape 13">
            <a:extLst>
              <a:ext uri="{FF2B5EF4-FFF2-40B4-BE49-F238E27FC236}">
                <a16:creationId xmlns:a16="http://schemas.microsoft.com/office/drawing/2014/main" id="{F1AB2A50-5E20-4BC3-954F-034B0BDCDF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6480073" cy="6858002"/>
          </a:xfrm>
          <a:custGeom>
            <a:avLst/>
            <a:gdLst>
              <a:gd name="connsiteX0" fmla="*/ 6130244 w 6480073"/>
              <a:gd name="connsiteY0" fmla="*/ 0 h 6858002"/>
              <a:gd name="connsiteX1" fmla="*/ 6212951 w 6480073"/>
              <a:gd name="connsiteY1" fmla="*/ 314584 h 6858002"/>
              <a:gd name="connsiteX2" fmla="*/ 5540779 w 6480073"/>
              <a:gd name="connsiteY2" fmla="*/ 6756649 h 6858002"/>
              <a:gd name="connsiteX3" fmla="*/ 5489971 w 6480073"/>
              <a:gd name="connsiteY3" fmla="*/ 6858002 h 6858002"/>
              <a:gd name="connsiteX4" fmla="*/ 0 w 6480073"/>
              <a:gd name="connsiteY4" fmla="*/ 6858002 h 6858002"/>
              <a:gd name="connsiteX5" fmla="*/ 0 w 6480073"/>
              <a:gd name="connsiteY5" fmla="*/ 0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80073" h="6858002">
                <a:moveTo>
                  <a:pt x="6130244" y="0"/>
                </a:moveTo>
                <a:lnTo>
                  <a:pt x="6212951" y="314584"/>
                </a:lnTo>
                <a:cubicBezTo>
                  <a:pt x="6745828" y="2551616"/>
                  <a:pt x="6460994" y="4808873"/>
                  <a:pt x="5540779" y="6756649"/>
                </a:cubicBezTo>
                <a:lnTo>
                  <a:pt x="5489971" y="6858002"/>
                </a:lnTo>
                <a:lnTo>
                  <a:pt x="0" y="6858002"/>
                </a:lnTo>
                <a:lnTo>
                  <a:pt x="0" y="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1" name="Freeform: Shape 15">
            <a:extLst>
              <a:ext uri="{FF2B5EF4-FFF2-40B4-BE49-F238E27FC236}">
                <a16:creationId xmlns:a16="http://schemas.microsoft.com/office/drawing/2014/main" id="{41AEA765-5054-4EF9-AF8D-D199F28936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249216" cy="6858001"/>
          </a:xfrm>
          <a:custGeom>
            <a:avLst/>
            <a:gdLst>
              <a:gd name="connsiteX0" fmla="*/ 0 w 6249216"/>
              <a:gd name="connsiteY0" fmla="*/ 0 h 6858001"/>
              <a:gd name="connsiteX1" fmla="*/ 5893742 w 6249216"/>
              <a:gd name="connsiteY1" fmla="*/ 1 h 6858001"/>
              <a:gd name="connsiteX2" fmla="*/ 5993697 w 6249216"/>
              <a:gd name="connsiteY2" fmla="*/ 380651 h 6858001"/>
              <a:gd name="connsiteX3" fmla="*/ 5308924 w 6249216"/>
              <a:gd name="connsiteY3" fmla="*/ 6647018 h 6858001"/>
              <a:gd name="connsiteX4" fmla="*/ 5200672 w 6249216"/>
              <a:gd name="connsiteY4" fmla="*/ 6858001 h 6858001"/>
              <a:gd name="connsiteX5" fmla="*/ 1 w 6249216"/>
              <a:gd name="connsiteY5" fmla="*/ 685800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49216" h="6858001">
                <a:moveTo>
                  <a:pt x="0" y="0"/>
                </a:moveTo>
                <a:lnTo>
                  <a:pt x="5893742" y="1"/>
                </a:lnTo>
                <a:lnTo>
                  <a:pt x="5993697" y="380651"/>
                </a:lnTo>
                <a:cubicBezTo>
                  <a:pt x="6511353" y="2559611"/>
                  <a:pt x="6222352" y="4758249"/>
                  <a:pt x="5308924" y="6647018"/>
                </a:cubicBezTo>
                <a:lnTo>
                  <a:pt x="5200672" y="6858001"/>
                </a:lnTo>
                <a:lnTo>
                  <a:pt x="1" y="6858001"/>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Afbeelding 6">
            <a:extLst>
              <a:ext uri="{FF2B5EF4-FFF2-40B4-BE49-F238E27FC236}">
                <a16:creationId xmlns:a16="http://schemas.microsoft.com/office/drawing/2014/main" id="{2CF0F2E8-DA27-49E7-8F67-DBA4DB5EC342}"/>
              </a:ext>
            </a:extLst>
          </p:cNvPr>
          <p:cNvPicPr>
            <a:picLocks noChangeAspect="1"/>
          </p:cNvPicPr>
          <p:nvPr/>
        </p:nvPicPr>
        <p:blipFill>
          <a:blip r:embed="rId3"/>
          <a:stretch>
            <a:fillRect/>
          </a:stretch>
        </p:blipFill>
        <p:spPr>
          <a:xfrm>
            <a:off x="829419" y="783771"/>
            <a:ext cx="4301090" cy="5241472"/>
          </a:xfrm>
          <a:prstGeom prst="rect">
            <a:avLst/>
          </a:prstGeom>
        </p:spPr>
      </p:pic>
    </p:spTree>
    <p:extLst>
      <p:ext uri="{BB962C8B-B14F-4D97-AF65-F5344CB8AC3E}">
        <p14:creationId xmlns:p14="http://schemas.microsoft.com/office/powerpoint/2010/main" val="2382781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0061C2-8372-F7FE-5D99-2CFA20EA8E1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EEDCA2A-E929-70FA-E5A0-8537C7F5B150}"/>
              </a:ext>
            </a:extLst>
          </p:cNvPr>
          <p:cNvSpPr>
            <a:spLocks noGrp="1"/>
          </p:cNvSpPr>
          <p:nvPr>
            <p:ph type="ctrTitle"/>
          </p:nvPr>
        </p:nvSpPr>
        <p:spPr>
          <a:xfrm>
            <a:off x="1665514" y="594806"/>
            <a:ext cx="9886406" cy="1189151"/>
          </a:xfrm>
        </p:spPr>
        <p:txBody>
          <a:bodyPr anchor="b">
            <a:noAutofit/>
          </a:bodyPr>
          <a:lstStyle/>
          <a:p>
            <a:pPr lvl="0"/>
            <a:br>
              <a:rPr lang="nl-BE" sz="4800" dirty="0"/>
            </a:br>
            <a:r>
              <a:rPr lang="nl-NL" sz="4000" dirty="0"/>
              <a:t>5:4 &amp; 6:4 – Doelman verlaat doelgebied met bal zonder controle / </a:t>
            </a:r>
            <a:r>
              <a:rPr lang="fr-FR" sz="4000" dirty="0"/>
              <a:t>Gardien quitte la zone sans contrôle du ballon</a:t>
            </a:r>
            <a:endParaRPr lang="nl-BE" sz="4800" dirty="0"/>
          </a:p>
        </p:txBody>
      </p:sp>
      <p:pic>
        <p:nvPicPr>
          <p:cNvPr id="4" name="Afbeelding 3">
            <a:extLst>
              <a:ext uri="{FF2B5EF4-FFF2-40B4-BE49-F238E27FC236}">
                <a16:creationId xmlns:a16="http://schemas.microsoft.com/office/drawing/2014/main" id="{E964E6BE-5A27-56D0-182F-1E87DAD47238}"/>
              </a:ext>
            </a:extLst>
          </p:cNvPr>
          <p:cNvPicPr>
            <a:picLocks noChangeAspect="1"/>
          </p:cNvPicPr>
          <p:nvPr/>
        </p:nvPicPr>
        <p:blipFill>
          <a:blip r:embed="rId3"/>
          <a:stretch>
            <a:fillRect/>
          </a:stretch>
        </p:blipFill>
        <p:spPr>
          <a:xfrm>
            <a:off x="716441" y="457105"/>
            <a:ext cx="1088801" cy="1326854"/>
          </a:xfrm>
          <a:prstGeom prst="rect">
            <a:avLst/>
          </a:prstGeom>
        </p:spPr>
      </p:pic>
      <p:sp>
        <p:nvSpPr>
          <p:cNvPr id="3" name="Titel 1">
            <a:extLst>
              <a:ext uri="{FF2B5EF4-FFF2-40B4-BE49-F238E27FC236}">
                <a16:creationId xmlns:a16="http://schemas.microsoft.com/office/drawing/2014/main" id="{0E2E1BE4-D69F-6AAB-A4A5-895CF0741143}"/>
              </a:ext>
            </a:extLst>
          </p:cNvPr>
          <p:cNvSpPr txBox="1">
            <a:spLocks/>
          </p:cNvSpPr>
          <p:nvPr/>
        </p:nvSpPr>
        <p:spPr>
          <a:xfrm>
            <a:off x="152399" y="1783957"/>
            <a:ext cx="5595257" cy="283534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70000"/>
              </a:lnSpc>
            </a:pPr>
            <a:r>
              <a:rPr lang="fr-FR" sz="2400" dirty="0"/>
              <a:t>Ce qui change : Le gardien peut quitter la zone avec le ballon tant qu’il ne le contrôle </a:t>
            </a:r>
          </a:p>
          <a:p>
            <a:pPr algn="l">
              <a:lnSpc>
                <a:spcPct val="70000"/>
              </a:lnSpc>
            </a:pPr>
            <a:r>
              <a:rPr lang="fr-FR" sz="2400" dirty="0"/>
              <a:t>pas totalement (ni la balle ni son corps).</a:t>
            </a:r>
          </a:p>
          <a:p>
            <a:pPr algn="l">
              <a:lnSpc>
                <a:spcPct val="70000"/>
              </a:lnSpc>
            </a:pPr>
            <a:endParaRPr lang="fr-FR" sz="2400" dirty="0"/>
          </a:p>
          <a:p>
            <a:pPr algn="l">
              <a:lnSpc>
                <a:spcPct val="70000"/>
              </a:lnSpc>
            </a:pPr>
            <a:r>
              <a:rPr lang="fr-FR" sz="2400" b="1" dirty="0"/>
              <a:t>Arbitres : </a:t>
            </a:r>
            <a:r>
              <a:rPr lang="fr-FR" sz="2400" dirty="0"/>
              <a:t>doivent juger avec précision ce qu’est le “contrôle”.</a:t>
            </a:r>
          </a:p>
          <a:p>
            <a:pPr algn="l">
              <a:lnSpc>
                <a:spcPct val="70000"/>
              </a:lnSpc>
            </a:pPr>
            <a:endParaRPr lang="nl-NL" sz="3200" dirty="0"/>
          </a:p>
        </p:txBody>
      </p:sp>
      <p:sp>
        <p:nvSpPr>
          <p:cNvPr id="6" name="Titel 1">
            <a:extLst>
              <a:ext uri="{FF2B5EF4-FFF2-40B4-BE49-F238E27FC236}">
                <a16:creationId xmlns:a16="http://schemas.microsoft.com/office/drawing/2014/main" id="{AAA8D18C-3720-3612-6EB7-309D176F0CB2}"/>
              </a:ext>
            </a:extLst>
          </p:cNvPr>
          <p:cNvSpPr txBox="1">
            <a:spLocks/>
          </p:cNvSpPr>
          <p:nvPr/>
        </p:nvSpPr>
        <p:spPr>
          <a:xfrm>
            <a:off x="5747656" y="1623848"/>
            <a:ext cx="6107975" cy="263284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70000"/>
              </a:lnSpc>
            </a:pPr>
            <a:r>
              <a:rPr lang="nl-NL" sz="2400" dirty="0"/>
              <a:t>Inhoud: Als een doelman de bal en/of zichzelf nog niet volledig onder controle heeft, mag hij met de bal het doelgebied verlaten.</a:t>
            </a:r>
          </a:p>
          <a:p>
            <a:pPr algn="l">
              <a:lnSpc>
                <a:spcPct val="70000"/>
              </a:lnSpc>
            </a:pPr>
            <a:endParaRPr lang="nl-NL" sz="2400" dirty="0"/>
          </a:p>
          <a:p>
            <a:pPr algn="l">
              <a:lnSpc>
                <a:spcPct val="70000"/>
              </a:lnSpc>
            </a:pPr>
            <a:r>
              <a:rPr lang="nl-NL" sz="2400" b="1" dirty="0"/>
              <a:t>Scheidsrechters: </a:t>
            </a:r>
            <a:r>
              <a:rPr lang="nl-NL" sz="2400" dirty="0"/>
              <a:t>moeten nauwgezet oordelen over “controle”.</a:t>
            </a:r>
          </a:p>
        </p:txBody>
      </p:sp>
    </p:spTree>
    <p:extLst>
      <p:ext uri="{BB962C8B-B14F-4D97-AF65-F5344CB8AC3E}">
        <p14:creationId xmlns:p14="http://schemas.microsoft.com/office/powerpoint/2010/main" val="875226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gtEl>
                                        <p:attrNameLst>
                                          <p:attrName>style.visibility</p:attrName>
                                        </p:attrNameLst>
                                      </p:cBhvr>
                                      <p:to>
                                        <p:strVal val="visible"/>
                                      </p:to>
                                    </p:set>
                                    <p:animEffect transition="in" filter="fade">
                                      <p:cBhvr>
                                        <p:cTn id="10" dur="700"/>
                                        <p:tgtEl>
                                          <p:spTgt spid="3"/>
                                        </p:tgtEl>
                                      </p:cBhvr>
                                    </p:animEffect>
                                  </p:childTnLst>
                                </p:cTn>
                              </p:par>
                              <p:par>
                                <p:cTn id="11" presetID="10" presetClass="entr" presetSubtype="0" fill="hold" grpId="0" nodeType="withEffect">
                                  <p:stCondLst>
                                    <p:cond delay="1000"/>
                                  </p:stCondLst>
                                  <p:iterate>
                                    <p:tmPct val="10000"/>
                                  </p:iterate>
                                  <p:childTnLst>
                                    <p:set>
                                      <p:cBhvr>
                                        <p:cTn id="12" dur="1" fill="hold">
                                          <p:stCondLst>
                                            <p:cond delay="0"/>
                                          </p:stCondLst>
                                        </p:cTn>
                                        <p:tgtEl>
                                          <p:spTgt spid="6"/>
                                        </p:tgtEl>
                                        <p:attrNameLst>
                                          <p:attrName>style.visibility</p:attrName>
                                        </p:attrNameLst>
                                      </p:cBhvr>
                                      <p:to>
                                        <p:strVal val="visible"/>
                                      </p:to>
                                    </p:set>
                                    <p:animEffect transition="in" filter="fade">
                                      <p:cBhvr>
                                        <p:cTn id="13" dur="7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C595C6-7996-6C42-65D4-C76613220B8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0303826-A927-E1D6-C88A-B6DB1019E153}"/>
              </a:ext>
            </a:extLst>
          </p:cNvPr>
          <p:cNvSpPr>
            <a:spLocks noGrp="1"/>
          </p:cNvSpPr>
          <p:nvPr>
            <p:ph type="ctrTitle"/>
          </p:nvPr>
        </p:nvSpPr>
        <p:spPr>
          <a:xfrm>
            <a:off x="1665514" y="594806"/>
            <a:ext cx="9886406" cy="1189151"/>
          </a:xfrm>
        </p:spPr>
        <p:txBody>
          <a:bodyPr anchor="b">
            <a:noAutofit/>
          </a:bodyPr>
          <a:lstStyle/>
          <a:p>
            <a:pPr lvl="0"/>
            <a:br>
              <a:rPr lang="nl-BE" sz="4800" dirty="0"/>
            </a:br>
            <a:r>
              <a:rPr lang="nl-NL" sz="4000" dirty="0"/>
              <a:t>7:10 – Speler raakt bal aan buiten speelveld / </a:t>
            </a:r>
            <a:r>
              <a:rPr lang="fr-FR" sz="4000" dirty="0"/>
              <a:t>Joueur touche le ballon en étant hors du terrain</a:t>
            </a:r>
            <a:endParaRPr lang="nl-BE" sz="4800" dirty="0"/>
          </a:p>
        </p:txBody>
      </p:sp>
      <p:pic>
        <p:nvPicPr>
          <p:cNvPr id="4" name="Afbeelding 3">
            <a:extLst>
              <a:ext uri="{FF2B5EF4-FFF2-40B4-BE49-F238E27FC236}">
                <a16:creationId xmlns:a16="http://schemas.microsoft.com/office/drawing/2014/main" id="{1CABD9FE-3130-5300-9089-3C6AE57D663B}"/>
              </a:ext>
            </a:extLst>
          </p:cNvPr>
          <p:cNvPicPr>
            <a:picLocks noChangeAspect="1"/>
          </p:cNvPicPr>
          <p:nvPr/>
        </p:nvPicPr>
        <p:blipFill>
          <a:blip r:embed="rId3"/>
          <a:stretch>
            <a:fillRect/>
          </a:stretch>
        </p:blipFill>
        <p:spPr>
          <a:xfrm>
            <a:off x="716441" y="457105"/>
            <a:ext cx="1088801" cy="1326854"/>
          </a:xfrm>
          <a:prstGeom prst="rect">
            <a:avLst/>
          </a:prstGeom>
        </p:spPr>
      </p:pic>
      <p:sp>
        <p:nvSpPr>
          <p:cNvPr id="3" name="Titel 1">
            <a:extLst>
              <a:ext uri="{FF2B5EF4-FFF2-40B4-BE49-F238E27FC236}">
                <a16:creationId xmlns:a16="http://schemas.microsoft.com/office/drawing/2014/main" id="{2D4FBA73-E67C-1A6A-1393-A1E531BA52B6}"/>
              </a:ext>
            </a:extLst>
          </p:cNvPr>
          <p:cNvSpPr txBox="1">
            <a:spLocks/>
          </p:cNvSpPr>
          <p:nvPr/>
        </p:nvSpPr>
        <p:spPr>
          <a:xfrm>
            <a:off x="152399" y="1783957"/>
            <a:ext cx="5595257" cy="283534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70000"/>
              </a:lnSpc>
            </a:pPr>
            <a:r>
              <a:rPr lang="fr-FR" sz="2400" dirty="0"/>
              <a:t>Nouveau : Tout contact entre le ballon et une partie du corps située hors du terrain entraîne un jet franc pour l’adversaire.</a:t>
            </a:r>
          </a:p>
          <a:p>
            <a:pPr algn="l">
              <a:lnSpc>
                <a:spcPct val="70000"/>
              </a:lnSpc>
            </a:pPr>
            <a:endParaRPr lang="fr-FR" sz="2400" dirty="0"/>
          </a:p>
          <a:p>
            <a:pPr algn="l">
              <a:lnSpc>
                <a:spcPct val="70000"/>
              </a:lnSpc>
            </a:pPr>
            <a:r>
              <a:rPr lang="fr-FR" sz="2400" b="1" dirty="0"/>
              <a:t>Arbitres : </a:t>
            </a:r>
            <a:r>
              <a:rPr lang="fr-FR" sz="2400" dirty="0"/>
              <a:t>doivent surveiller les pieds/mains à la ligne lors des remises en jeu.</a:t>
            </a:r>
          </a:p>
          <a:p>
            <a:pPr algn="l">
              <a:lnSpc>
                <a:spcPct val="70000"/>
              </a:lnSpc>
            </a:pPr>
            <a:endParaRPr lang="nl-NL" sz="3200" dirty="0"/>
          </a:p>
        </p:txBody>
      </p:sp>
      <p:sp>
        <p:nvSpPr>
          <p:cNvPr id="6" name="Titel 1">
            <a:extLst>
              <a:ext uri="{FF2B5EF4-FFF2-40B4-BE49-F238E27FC236}">
                <a16:creationId xmlns:a16="http://schemas.microsoft.com/office/drawing/2014/main" id="{174B65C2-48BD-D689-2CAC-FFACEEE9D85B}"/>
              </a:ext>
            </a:extLst>
          </p:cNvPr>
          <p:cNvSpPr txBox="1">
            <a:spLocks/>
          </p:cNvSpPr>
          <p:nvPr/>
        </p:nvSpPr>
        <p:spPr>
          <a:xfrm>
            <a:off x="5747656" y="1686912"/>
            <a:ext cx="6107975" cy="283534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70000"/>
              </a:lnSpc>
            </a:pPr>
            <a:r>
              <a:rPr lang="nl-NL" sz="2400" dirty="0"/>
              <a:t>Nieuw: Iedere aanraking van de bal met een lichaamsdeel dat zich buiten het veld bevindt → vrije worp tegen.</a:t>
            </a:r>
          </a:p>
          <a:p>
            <a:pPr algn="l">
              <a:lnSpc>
                <a:spcPct val="70000"/>
              </a:lnSpc>
            </a:pPr>
            <a:endParaRPr lang="nl-NL" sz="2400" dirty="0"/>
          </a:p>
          <a:p>
            <a:pPr algn="l">
              <a:lnSpc>
                <a:spcPct val="70000"/>
              </a:lnSpc>
            </a:pPr>
            <a:r>
              <a:rPr lang="nl-NL" sz="2400" b="1" dirty="0"/>
              <a:t>Scheidsrechters: </a:t>
            </a:r>
            <a:r>
              <a:rPr lang="nl-NL" sz="2400" dirty="0"/>
              <a:t>moeten letten op voeten/handen aan de lijn bij inworp of bal op de zijlijn.</a:t>
            </a:r>
          </a:p>
        </p:txBody>
      </p:sp>
    </p:spTree>
    <p:extLst>
      <p:ext uri="{BB962C8B-B14F-4D97-AF65-F5344CB8AC3E}">
        <p14:creationId xmlns:p14="http://schemas.microsoft.com/office/powerpoint/2010/main" val="375680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gtEl>
                                        <p:attrNameLst>
                                          <p:attrName>style.visibility</p:attrName>
                                        </p:attrNameLst>
                                      </p:cBhvr>
                                      <p:to>
                                        <p:strVal val="visible"/>
                                      </p:to>
                                    </p:set>
                                    <p:animEffect transition="in" filter="fade">
                                      <p:cBhvr>
                                        <p:cTn id="10" dur="700"/>
                                        <p:tgtEl>
                                          <p:spTgt spid="3"/>
                                        </p:tgtEl>
                                      </p:cBhvr>
                                    </p:animEffect>
                                  </p:childTnLst>
                                </p:cTn>
                              </p:par>
                              <p:par>
                                <p:cTn id="11" presetID="10" presetClass="entr" presetSubtype="0" fill="hold" grpId="0" nodeType="withEffect">
                                  <p:stCondLst>
                                    <p:cond delay="1000"/>
                                  </p:stCondLst>
                                  <p:iterate>
                                    <p:tmPct val="10000"/>
                                  </p:iterate>
                                  <p:childTnLst>
                                    <p:set>
                                      <p:cBhvr>
                                        <p:cTn id="12" dur="1" fill="hold">
                                          <p:stCondLst>
                                            <p:cond delay="0"/>
                                          </p:stCondLst>
                                        </p:cTn>
                                        <p:tgtEl>
                                          <p:spTgt spid="6"/>
                                        </p:tgtEl>
                                        <p:attrNameLst>
                                          <p:attrName>style.visibility</p:attrName>
                                        </p:attrNameLst>
                                      </p:cBhvr>
                                      <p:to>
                                        <p:strVal val="visible"/>
                                      </p:to>
                                    </p:set>
                                    <p:animEffect transition="in" filter="fade">
                                      <p:cBhvr>
                                        <p:cTn id="13" dur="7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02EC65-06C6-65EC-2EB2-31E2F861343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AE3FE8D-B1F6-814F-5D00-E5C4E4C88B83}"/>
              </a:ext>
            </a:extLst>
          </p:cNvPr>
          <p:cNvSpPr>
            <a:spLocks noGrp="1"/>
          </p:cNvSpPr>
          <p:nvPr>
            <p:ph type="ctrTitle"/>
          </p:nvPr>
        </p:nvSpPr>
        <p:spPr>
          <a:xfrm>
            <a:off x="1665514" y="594806"/>
            <a:ext cx="9886406" cy="1189151"/>
          </a:xfrm>
        </p:spPr>
        <p:txBody>
          <a:bodyPr anchor="b">
            <a:noAutofit/>
          </a:bodyPr>
          <a:lstStyle/>
          <a:p>
            <a:pPr lvl="0"/>
            <a:br>
              <a:rPr lang="nl-BE" sz="4800" dirty="0"/>
            </a:br>
            <a:r>
              <a:rPr lang="nl-NL" sz="4000" dirty="0"/>
              <a:t>8:8 – Coach raakt per ongeluk speler of bal / </a:t>
            </a:r>
            <a:r>
              <a:rPr lang="fr-FR" sz="4000" dirty="0"/>
              <a:t>Contact accidentel de l'entraîneur avec le jeu</a:t>
            </a:r>
            <a:endParaRPr lang="nl-BE" sz="4800" dirty="0"/>
          </a:p>
        </p:txBody>
      </p:sp>
      <p:pic>
        <p:nvPicPr>
          <p:cNvPr id="4" name="Afbeelding 3">
            <a:extLst>
              <a:ext uri="{FF2B5EF4-FFF2-40B4-BE49-F238E27FC236}">
                <a16:creationId xmlns:a16="http://schemas.microsoft.com/office/drawing/2014/main" id="{0E4E5390-2504-0444-0AD2-C249F9D2ED10}"/>
              </a:ext>
            </a:extLst>
          </p:cNvPr>
          <p:cNvPicPr>
            <a:picLocks noChangeAspect="1"/>
          </p:cNvPicPr>
          <p:nvPr/>
        </p:nvPicPr>
        <p:blipFill>
          <a:blip r:embed="rId3"/>
          <a:stretch>
            <a:fillRect/>
          </a:stretch>
        </p:blipFill>
        <p:spPr>
          <a:xfrm>
            <a:off x="716441" y="457105"/>
            <a:ext cx="1088801" cy="1326854"/>
          </a:xfrm>
          <a:prstGeom prst="rect">
            <a:avLst/>
          </a:prstGeom>
        </p:spPr>
      </p:pic>
      <p:sp>
        <p:nvSpPr>
          <p:cNvPr id="3" name="Titel 1">
            <a:extLst>
              <a:ext uri="{FF2B5EF4-FFF2-40B4-BE49-F238E27FC236}">
                <a16:creationId xmlns:a16="http://schemas.microsoft.com/office/drawing/2014/main" id="{11CA4982-13A5-305A-5691-56E1994D650A}"/>
              </a:ext>
            </a:extLst>
          </p:cNvPr>
          <p:cNvSpPr txBox="1">
            <a:spLocks/>
          </p:cNvSpPr>
          <p:nvPr/>
        </p:nvSpPr>
        <p:spPr>
          <a:xfrm>
            <a:off x="152399" y="1783957"/>
            <a:ext cx="5595257" cy="283534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70000"/>
              </a:lnSpc>
            </a:pPr>
            <a:r>
              <a:rPr lang="fr-FR" sz="2400" dirty="0"/>
              <a:t>Nouveau : Contact accidentel d’un coach avec un joueur ou le ballon ≠ sanction grave (sauf en cas d’intention manifeste).</a:t>
            </a:r>
          </a:p>
          <a:p>
            <a:pPr algn="l">
              <a:lnSpc>
                <a:spcPct val="70000"/>
              </a:lnSpc>
            </a:pPr>
            <a:endParaRPr lang="fr-FR" sz="2400" dirty="0"/>
          </a:p>
          <a:p>
            <a:pPr algn="l">
              <a:lnSpc>
                <a:spcPct val="70000"/>
              </a:lnSpc>
            </a:pPr>
            <a:r>
              <a:rPr lang="fr-FR" sz="2400" b="1" dirty="0"/>
              <a:t>Arbitres : </a:t>
            </a:r>
            <a:r>
              <a:rPr lang="fr-FR" sz="2400" dirty="0"/>
              <a:t>doivent évaluer s’il y a eu danger ou intention.</a:t>
            </a:r>
          </a:p>
          <a:p>
            <a:pPr algn="l">
              <a:lnSpc>
                <a:spcPct val="70000"/>
              </a:lnSpc>
            </a:pPr>
            <a:endParaRPr lang="nl-NL" sz="3200" dirty="0"/>
          </a:p>
        </p:txBody>
      </p:sp>
      <p:sp>
        <p:nvSpPr>
          <p:cNvPr id="6" name="Titel 1">
            <a:extLst>
              <a:ext uri="{FF2B5EF4-FFF2-40B4-BE49-F238E27FC236}">
                <a16:creationId xmlns:a16="http://schemas.microsoft.com/office/drawing/2014/main" id="{3F7BFABA-4969-F42E-6CE6-5E76B24EA7AD}"/>
              </a:ext>
            </a:extLst>
          </p:cNvPr>
          <p:cNvSpPr txBox="1">
            <a:spLocks/>
          </p:cNvSpPr>
          <p:nvPr/>
        </p:nvSpPr>
        <p:spPr>
          <a:xfrm>
            <a:off x="5747656" y="1686912"/>
            <a:ext cx="6107975" cy="2601309"/>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70000"/>
              </a:lnSpc>
            </a:pPr>
            <a:r>
              <a:rPr lang="nl-NL" sz="2400" dirty="0"/>
              <a:t>Nieuw: Onbedoeld contact van coach tijdens instructie = geen zware sanctie (geen rood/blauw tenzij opzet).</a:t>
            </a:r>
          </a:p>
          <a:p>
            <a:pPr algn="l">
              <a:lnSpc>
                <a:spcPct val="70000"/>
              </a:lnSpc>
            </a:pPr>
            <a:endParaRPr lang="nl-NL" sz="2400" dirty="0"/>
          </a:p>
          <a:p>
            <a:pPr algn="l">
              <a:lnSpc>
                <a:spcPct val="70000"/>
              </a:lnSpc>
            </a:pPr>
            <a:r>
              <a:rPr lang="nl-NL" sz="2400" b="1" dirty="0"/>
              <a:t>Scheidsrechters: </a:t>
            </a:r>
            <a:r>
              <a:rPr lang="nl-NL" sz="2400" dirty="0"/>
              <a:t>moeten inschatten of er opzet of gevaar was.</a:t>
            </a:r>
          </a:p>
        </p:txBody>
      </p:sp>
    </p:spTree>
    <p:extLst>
      <p:ext uri="{BB962C8B-B14F-4D97-AF65-F5344CB8AC3E}">
        <p14:creationId xmlns:p14="http://schemas.microsoft.com/office/powerpoint/2010/main" val="4023071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gtEl>
                                        <p:attrNameLst>
                                          <p:attrName>style.visibility</p:attrName>
                                        </p:attrNameLst>
                                      </p:cBhvr>
                                      <p:to>
                                        <p:strVal val="visible"/>
                                      </p:to>
                                    </p:set>
                                    <p:animEffect transition="in" filter="fade">
                                      <p:cBhvr>
                                        <p:cTn id="10" dur="700"/>
                                        <p:tgtEl>
                                          <p:spTgt spid="3"/>
                                        </p:tgtEl>
                                      </p:cBhvr>
                                    </p:animEffect>
                                  </p:childTnLst>
                                </p:cTn>
                              </p:par>
                              <p:par>
                                <p:cTn id="11" presetID="10" presetClass="entr" presetSubtype="0" fill="hold" grpId="0" nodeType="withEffect">
                                  <p:stCondLst>
                                    <p:cond delay="1000"/>
                                  </p:stCondLst>
                                  <p:iterate>
                                    <p:tmPct val="10000"/>
                                  </p:iterate>
                                  <p:childTnLst>
                                    <p:set>
                                      <p:cBhvr>
                                        <p:cTn id="12" dur="1" fill="hold">
                                          <p:stCondLst>
                                            <p:cond delay="0"/>
                                          </p:stCondLst>
                                        </p:cTn>
                                        <p:tgtEl>
                                          <p:spTgt spid="6"/>
                                        </p:tgtEl>
                                        <p:attrNameLst>
                                          <p:attrName>style.visibility</p:attrName>
                                        </p:attrNameLst>
                                      </p:cBhvr>
                                      <p:to>
                                        <p:strVal val="visible"/>
                                      </p:to>
                                    </p:set>
                                    <p:animEffect transition="in" filter="fade">
                                      <p:cBhvr>
                                        <p:cTn id="13" dur="7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245163-DBA2-89E8-36A1-8B32B193980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29F9591-9B35-7597-F8B9-2D22F6DCAE29}"/>
              </a:ext>
            </a:extLst>
          </p:cNvPr>
          <p:cNvSpPr>
            <a:spLocks noGrp="1"/>
          </p:cNvSpPr>
          <p:nvPr>
            <p:ph type="ctrTitle"/>
          </p:nvPr>
        </p:nvSpPr>
        <p:spPr>
          <a:xfrm>
            <a:off x="1665514" y="594806"/>
            <a:ext cx="9886406" cy="1189151"/>
          </a:xfrm>
        </p:spPr>
        <p:txBody>
          <a:bodyPr anchor="b">
            <a:noAutofit/>
          </a:bodyPr>
          <a:lstStyle/>
          <a:p>
            <a:pPr lvl="0"/>
            <a:br>
              <a:rPr lang="nl-BE" sz="4800" dirty="0"/>
            </a:br>
            <a:br>
              <a:rPr lang="nl-BE" sz="4800" dirty="0"/>
            </a:br>
            <a:r>
              <a:rPr lang="nl-NL" sz="4000" dirty="0"/>
              <a:t>8:8d – Werpen op het hoofd van doelverdediger / </a:t>
            </a:r>
            <a:r>
              <a:rPr lang="fr-FR" sz="4000" dirty="0"/>
              <a:t>Tir sur la tête du gardien</a:t>
            </a:r>
            <a:endParaRPr lang="nl-BE" sz="4800" dirty="0"/>
          </a:p>
        </p:txBody>
      </p:sp>
      <p:pic>
        <p:nvPicPr>
          <p:cNvPr id="4" name="Afbeelding 3">
            <a:extLst>
              <a:ext uri="{FF2B5EF4-FFF2-40B4-BE49-F238E27FC236}">
                <a16:creationId xmlns:a16="http://schemas.microsoft.com/office/drawing/2014/main" id="{F8E94B96-877F-4C06-5394-5DE79A9D487A}"/>
              </a:ext>
            </a:extLst>
          </p:cNvPr>
          <p:cNvPicPr>
            <a:picLocks noChangeAspect="1"/>
          </p:cNvPicPr>
          <p:nvPr/>
        </p:nvPicPr>
        <p:blipFill>
          <a:blip r:embed="rId3"/>
          <a:stretch>
            <a:fillRect/>
          </a:stretch>
        </p:blipFill>
        <p:spPr>
          <a:xfrm>
            <a:off x="716441" y="457105"/>
            <a:ext cx="1088801" cy="1326854"/>
          </a:xfrm>
          <a:prstGeom prst="rect">
            <a:avLst/>
          </a:prstGeom>
        </p:spPr>
      </p:pic>
      <p:sp>
        <p:nvSpPr>
          <p:cNvPr id="3" name="Titel 1">
            <a:extLst>
              <a:ext uri="{FF2B5EF4-FFF2-40B4-BE49-F238E27FC236}">
                <a16:creationId xmlns:a16="http://schemas.microsoft.com/office/drawing/2014/main" id="{A5D09B27-835E-767F-6507-60DAA03D9BB9}"/>
              </a:ext>
            </a:extLst>
          </p:cNvPr>
          <p:cNvSpPr txBox="1">
            <a:spLocks/>
          </p:cNvSpPr>
          <p:nvPr/>
        </p:nvSpPr>
        <p:spPr>
          <a:xfrm>
            <a:off x="152399" y="2264230"/>
            <a:ext cx="5595257" cy="300145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70000"/>
              </a:lnSpc>
            </a:pPr>
            <a:r>
              <a:rPr lang="nl-NL" sz="2400" dirty="0"/>
              <a:t>Wat verandert er? Elke worp op het hoofd van de doelman zonder dat die naar de bal beweegt, leidt tot een 2’ uitsluiting, ook bij 7m en vrije worp na eindsignaal, </a:t>
            </a:r>
            <a:r>
              <a:rPr lang="nl-NL" sz="2400" b="1" dirty="0"/>
              <a:t>niet langer tot een rode kaart.</a:t>
            </a:r>
          </a:p>
          <a:p>
            <a:pPr algn="l">
              <a:lnSpc>
                <a:spcPct val="70000"/>
              </a:lnSpc>
            </a:pPr>
            <a:endParaRPr lang="nl-NL" sz="2400" dirty="0"/>
          </a:p>
          <a:p>
            <a:pPr algn="l">
              <a:lnSpc>
                <a:spcPct val="70000"/>
              </a:lnSpc>
            </a:pPr>
            <a:endParaRPr lang="nl-NL" sz="3200" dirty="0"/>
          </a:p>
        </p:txBody>
      </p:sp>
      <p:sp>
        <p:nvSpPr>
          <p:cNvPr id="6" name="Titel 1">
            <a:extLst>
              <a:ext uri="{FF2B5EF4-FFF2-40B4-BE49-F238E27FC236}">
                <a16:creationId xmlns:a16="http://schemas.microsoft.com/office/drawing/2014/main" id="{1F4D7DC5-F46F-F993-FEDE-DD4DECD2DED0}"/>
              </a:ext>
            </a:extLst>
          </p:cNvPr>
          <p:cNvSpPr txBox="1">
            <a:spLocks/>
          </p:cNvSpPr>
          <p:nvPr/>
        </p:nvSpPr>
        <p:spPr>
          <a:xfrm>
            <a:off x="5747656" y="1921658"/>
            <a:ext cx="6107975" cy="300145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70000"/>
              </a:lnSpc>
            </a:pPr>
            <a:r>
              <a:rPr lang="fr-FR" sz="2400" dirty="0"/>
              <a:t>Ce qui change : Tout tir qui touche la tête du gardien sans mouvement de celui-ci vers le ballon entraîne une exclusion de 2 minutes, même sur 7m ou jet franc après le signal final </a:t>
            </a:r>
            <a:r>
              <a:rPr lang="fr-FR" sz="2400" b="1" dirty="0"/>
              <a:t>et non plus un carton rouge.</a:t>
            </a:r>
          </a:p>
          <a:p>
            <a:pPr algn="l">
              <a:lnSpc>
                <a:spcPct val="70000"/>
              </a:lnSpc>
            </a:pPr>
            <a:endParaRPr lang="fr-FR" sz="2400" dirty="0"/>
          </a:p>
        </p:txBody>
      </p:sp>
    </p:spTree>
    <p:extLst>
      <p:ext uri="{BB962C8B-B14F-4D97-AF65-F5344CB8AC3E}">
        <p14:creationId xmlns:p14="http://schemas.microsoft.com/office/powerpoint/2010/main" val="1079433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gtEl>
                                        <p:attrNameLst>
                                          <p:attrName>style.visibility</p:attrName>
                                        </p:attrNameLst>
                                      </p:cBhvr>
                                      <p:to>
                                        <p:strVal val="visible"/>
                                      </p:to>
                                    </p:set>
                                    <p:animEffect transition="in" filter="fade">
                                      <p:cBhvr>
                                        <p:cTn id="10" dur="700"/>
                                        <p:tgtEl>
                                          <p:spTgt spid="3"/>
                                        </p:tgtEl>
                                      </p:cBhvr>
                                    </p:animEffect>
                                  </p:childTnLst>
                                </p:cTn>
                              </p:par>
                              <p:par>
                                <p:cTn id="11" presetID="10" presetClass="entr" presetSubtype="0" fill="hold" grpId="0" nodeType="withEffect">
                                  <p:stCondLst>
                                    <p:cond delay="1000"/>
                                  </p:stCondLst>
                                  <p:iterate>
                                    <p:tmPct val="10000"/>
                                  </p:iterate>
                                  <p:childTnLst>
                                    <p:set>
                                      <p:cBhvr>
                                        <p:cTn id="12" dur="1" fill="hold">
                                          <p:stCondLst>
                                            <p:cond delay="0"/>
                                          </p:stCondLst>
                                        </p:cTn>
                                        <p:tgtEl>
                                          <p:spTgt spid="6"/>
                                        </p:tgtEl>
                                        <p:attrNameLst>
                                          <p:attrName>style.visibility</p:attrName>
                                        </p:attrNameLst>
                                      </p:cBhvr>
                                      <p:to>
                                        <p:strVal val="visible"/>
                                      </p:to>
                                    </p:set>
                                    <p:animEffect transition="in" filter="fade">
                                      <p:cBhvr>
                                        <p:cTn id="13" dur="7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E8008B-02AA-5D9B-0530-1702DA2CEB1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B60D838-2B09-B6E7-B8FD-1FB3BF31EE25}"/>
              </a:ext>
            </a:extLst>
          </p:cNvPr>
          <p:cNvSpPr>
            <a:spLocks noGrp="1"/>
          </p:cNvSpPr>
          <p:nvPr>
            <p:ph type="ctrTitle"/>
          </p:nvPr>
        </p:nvSpPr>
        <p:spPr>
          <a:xfrm>
            <a:off x="1665514" y="594806"/>
            <a:ext cx="9886406" cy="2834194"/>
          </a:xfrm>
        </p:spPr>
        <p:txBody>
          <a:bodyPr anchor="b">
            <a:noAutofit/>
          </a:bodyPr>
          <a:lstStyle/>
          <a:p>
            <a:pPr lvl="0"/>
            <a:r>
              <a:rPr lang="nl-NL" sz="4800" dirty="0"/>
              <a:t>Verduidelijking – Wisselgedrag &amp; betreden doelgebied bij leeg doel / </a:t>
            </a:r>
            <a:r>
              <a:rPr lang="fr-FR" sz="4800" dirty="0"/>
              <a:t>Clarification – Comportement de changement &amp; défense dans but vide via la zone</a:t>
            </a:r>
            <a:endParaRPr lang="nl-BE" sz="4800" dirty="0"/>
          </a:p>
        </p:txBody>
      </p:sp>
      <p:pic>
        <p:nvPicPr>
          <p:cNvPr id="4" name="Afbeelding 3">
            <a:extLst>
              <a:ext uri="{FF2B5EF4-FFF2-40B4-BE49-F238E27FC236}">
                <a16:creationId xmlns:a16="http://schemas.microsoft.com/office/drawing/2014/main" id="{75631B2E-CA91-127A-7E84-704C9A4E9FA2}"/>
              </a:ext>
            </a:extLst>
          </p:cNvPr>
          <p:cNvPicPr>
            <a:picLocks noChangeAspect="1"/>
          </p:cNvPicPr>
          <p:nvPr/>
        </p:nvPicPr>
        <p:blipFill>
          <a:blip r:embed="rId3"/>
          <a:stretch>
            <a:fillRect/>
          </a:stretch>
        </p:blipFill>
        <p:spPr>
          <a:xfrm>
            <a:off x="716441" y="457105"/>
            <a:ext cx="1088801" cy="1326854"/>
          </a:xfrm>
          <a:prstGeom prst="rect">
            <a:avLst/>
          </a:prstGeom>
        </p:spPr>
      </p:pic>
      <p:sp>
        <p:nvSpPr>
          <p:cNvPr id="3" name="Titel 1">
            <a:extLst>
              <a:ext uri="{FF2B5EF4-FFF2-40B4-BE49-F238E27FC236}">
                <a16:creationId xmlns:a16="http://schemas.microsoft.com/office/drawing/2014/main" id="{5DABE5E7-4764-5ECB-3090-FD99E6D3D939}"/>
              </a:ext>
            </a:extLst>
          </p:cNvPr>
          <p:cNvSpPr txBox="1">
            <a:spLocks/>
          </p:cNvSpPr>
          <p:nvPr/>
        </p:nvSpPr>
        <p:spPr>
          <a:xfrm>
            <a:off x="152399" y="1783956"/>
            <a:ext cx="5595257" cy="379703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70000"/>
              </a:lnSpc>
            </a:pPr>
            <a:r>
              <a:rPr lang="fr-FR" sz="2400" dirty="0"/>
              <a:t>Ce qui change : lorsqu’un joueur entre dans la zone pour stopper une tentative de but sur un but vide, cela peut entraîner un jet de 7m + 2 minutes d’exclusion.</a:t>
            </a:r>
          </a:p>
          <a:p>
            <a:pPr algn="l">
              <a:lnSpc>
                <a:spcPct val="70000"/>
              </a:lnSpc>
            </a:pPr>
            <a:br>
              <a:rPr lang="fr-FR" sz="2400" dirty="0"/>
            </a:br>
            <a:endParaRPr lang="nl-NL" sz="3200" dirty="0"/>
          </a:p>
        </p:txBody>
      </p:sp>
      <p:sp>
        <p:nvSpPr>
          <p:cNvPr id="6" name="Titel 1">
            <a:extLst>
              <a:ext uri="{FF2B5EF4-FFF2-40B4-BE49-F238E27FC236}">
                <a16:creationId xmlns:a16="http://schemas.microsoft.com/office/drawing/2014/main" id="{6FBC4BC3-02CA-BC22-4229-DAE26630DF35}"/>
              </a:ext>
            </a:extLst>
          </p:cNvPr>
          <p:cNvSpPr txBox="1">
            <a:spLocks/>
          </p:cNvSpPr>
          <p:nvPr/>
        </p:nvSpPr>
        <p:spPr>
          <a:xfrm>
            <a:off x="5747656" y="1686911"/>
            <a:ext cx="6107975" cy="379703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70000"/>
              </a:lnSpc>
            </a:pPr>
            <a:r>
              <a:rPr lang="nl-NL" sz="2400" dirty="0"/>
              <a:t>Wat verandert er?: Als een veldspeler via het doelgebied een doelpoging verhindert bij een leeg doel, volgt in bepaalde gevallen 7-meter + 2’ uitsluiting.</a:t>
            </a:r>
          </a:p>
          <a:p>
            <a:pPr algn="l">
              <a:lnSpc>
                <a:spcPct val="70000"/>
              </a:lnSpc>
            </a:pPr>
            <a:br>
              <a:rPr lang="nl-NL" sz="2400" dirty="0"/>
            </a:br>
            <a:endParaRPr lang="nl-NL" sz="2400" dirty="0"/>
          </a:p>
        </p:txBody>
      </p:sp>
    </p:spTree>
    <p:extLst>
      <p:ext uri="{BB962C8B-B14F-4D97-AF65-F5344CB8AC3E}">
        <p14:creationId xmlns:p14="http://schemas.microsoft.com/office/powerpoint/2010/main" val="2155804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gtEl>
                                        <p:attrNameLst>
                                          <p:attrName>style.visibility</p:attrName>
                                        </p:attrNameLst>
                                      </p:cBhvr>
                                      <p:to>
                                        <p:strVal val="visible"/>
                                      </p:to>
                                    </p:set>
                                    <p:animEffect transition="in" filter="fade">
                                      <p:cBhvr>
                                        <p:cTn id="10" dur="700"/>
                                        <p:tgtEl>
                                          <p:spTgt spid="3"/>
                                        </p:tgtEl>
                                      </p:cBhvr>
                                    </p:animEffect>
                                  </p:childTnLst>
                                </p:cTn>
                              </p:par>
                              <p:par>
                                <p:cTn id="11" presetID="10" presetClass="entr" presetSubtype="0" fill="hold" grpId="0" nodeType="withEffect">
                                  <p:stCondLst>
                                    <p:cond delay="1000"/>
                                  </p:stCondLst>
                                  <p:iterate>
                                    <p:tmPct val="10000"/>
                                  </p:iterate>
                                  <p:childTnLst>
                                    <p:set>
                                      <p:cBhvr>
                                        <p:cTn id="12" dur="1" fill="hold">
                                          <p:stCondLst>
                                            <p:cond delay="0"/>
                                          </p:stCondLst>
                                        </p:cTn>
                                        <p:tgtEl>
                                          <p:spTgt spid="6"/>
                                        </p:tgtEl>
                                        <p:attrNameLst>
                                          <p:attrName>style.visibility</p:attrName>
                                        </p:attrNameLst>
                                      </p:cBhvr>
                                      <p:to>
                                        <p:strVal val="visible"/>
                                      </p:to>
                                    </p:set>
                                    <p:animEffect transition="in" filter="fade">
                                      <p:cBhvr>
                                        <p:cTn id="13" dur="7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70C6E5-4260-D775-6D99-B6ED1A1E5B7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83E2693-EDA8-460C-FA03-CDA7FAC3CCDD}"/>
              </a:ext>
            </a:extLst>
          </p:cNvPr>
          <p:cNvSpPr>
            <a:spLocks noGrp="1"/>
          </p:cNvSpPr>
          <p:nvPr>
            <p:ph type="ctrTitle"/>
          </p:nvPr>
        </p:nvSpPr>
        <p:spPr>
          <a:xfrm>
            <a:off x="926096" y="3638592"/>
            <a:ext cx="10339808" cy="3329767"/>
          </a:xfrm>
        </p:spPr>
        <p:txBody>
          <a:bodyPr anchor="b">
            <a:normAutofit fontScale="90000"/>
          </a:bodyPr>
          <a:lstStyle/>
          <a:p>
            <a:br>
              <a:rPr lang="nl-BE" b="1" dirty="0"/>
            </a:br>
            <a:r>
              <a:rPr lang="nl-BE" b="1" dirty="0"/>
              <a:t>Meer info / plus </a:t>
            </a:r>
            <a:r>
              <a:rPr lang="nl-BE" b="1" dirty="0" err="1"/>
              <a:t>d’infos</a:t>
            </a:r>
            <a:r>
              <a:rPr lang="nl-BE" b="1" dirty="0"/>
              <a:t>?</a:t>
            </a:r>
            <a:br>
              <a:rPr lang="nl-BE" b="1" dirty="0"/>
            </a:br>
            <a:r>
              <a:rPr lang="nl-BE" b="1" dirty="0">
                <a:hlinkClick r:id="rId3"/>
              </a:rPr>
              <a:t>https://www.ihf.info/media-center/news/amended-rules-game-enforced-1-july-2025</a:t>
            </a:r>
            <a:br>
              <a:rPr lang="nl-BE" b="1" dirty="0"/>
            </a:br>
            <a:br>
              <a:rPr lang="nl-BE" b="1" dirty="0"/>
            </a:br>
            <a:endParaRPr lang="nl-BE" dirty="0"/>
          </a:p>
        </p:txBody>
      </p:sp>
      <p:pic>
        <p:nvPicPr>
          <p:cNvPr id="4" name="Afbeelding 3">
            <a:extLst>
              <a:ext uri="{FF2B5EF4-FFF2-40B4-BE49-F238E27FC236}">
                <a16:creationId xmlns:a16="http://schemas.microsoft.com/office/drawing/2014/main" id="{87949E17-FCEF-26C9-FE25-AA08EA0FA530}"/>
              </a:ext>
            </a:extLst>
          </p:cNvPr>
          <p:cNvPicPr>
            <a:picLocks noChangeAspect="1"/>
          </p:cNvPicPr>
          <p:nvPr/>
        </p:nvPicPr>
        <p:blipFill>
          <a:blip r:embed="rId4"/>
          <a:stretch>
            <a:fillRect/>
          </a:stretch>
        </p:blipFill>
        <p:spPr>
          <a:xfrm>
            <a:off x="716441" y="457105"/>
            <a:ext cx="1088801" cy="1326854"/>
          </a:xfrm>
          <a:prstGeom prst="rect">
            <a:avLst/>
          </a:prstGeom>
        </p:spPr>
      </p:pic>
    </p:spTree>
    <p:extLst>
      <p:ext uri="{BB962C8B-B14F-4D97-AF65-F5344CB8AC3E}">
        <p14:creationId xmlns:p14="http://schemas.microsoft.com/office/powerpoint/2010/main" val="210511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0B27210-D0CA-4654-B3E3-9ABB4F178E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4A2951FD-6567-43A0-A97A-BD05039AE4B5}"/>
              </a:ext>
            </a:extLst>
          </p:cNvPr>
          <p:cNvSpPr>
            <a:spLocks noGrp="1"/>
          </p:cNvSpPr>
          <p:nvPr>
            <p:ph type="ctrTitle"/>
          </p:nvPr>
        </p:nvSpPr>
        <p:spPr>
          <a:xfrm>
            <a:off x="7120153" y="2983085"/>
            <a:ext cx="4431767" cy="2889114"/>
          </a:xfrm>
        </p:spPr>
        <p:txBody>
          <a:bodyPr anchor="t">
            <a:normAutofit fontScale="90000"/>
          </a:bodyPr>
          <a:lstStyle/>
          <a:p>
            <a:pPr algn="l"/>
            <a:r>
              <a:rPr lang="nl-BE" dirty="0" err="1">
                <a:solidFill>
                  <a:schemeClr val="bg1"/>
                </a:solidFill>
              </a:rPr>
              <a:t>Thanks</a:t>
            </a:r>
            <a:r>
              <a:rPr lang="nl-BE" dirty="0">
                <a:solidFill>
                  <a:schemeClr val="bg1"/>
                </a:solidFill>
              </a:rPr>
              <a:t> </a:t>
            </a:r>
            <a:r>
              <a:rPr lang="nl-BE" dirty="0" err="1">
                <a:solidFill>
                  <a:schemeClr val="bg1"/>
                </a:solidFill>
              </a:rPr>
              <a:t>for</a:t>
            </a:r>
            <a:r>
              <a:rPr lang="nl-BE" dirty="0">
                <a:solidFill>
                  <a:schemeClr val="bg1"/>
                </a:solidFill>
              </a:rPr>
              <a:t> </a:t>
            </a:r>
            <a:r>
              <a:rPr lang="nl-BE" dirty="0" err="1">
                <a:solidFill>
                  <a:schemeClr val="bg1"/>
                </a:solidFill>
              </a:rPr>
              <a:t>your</a:t>
            </a:r>
            <a:r>
              <a:rPr lang="nl-BE" dirty="0">
                <a:solidFill>
                  <a:schemeClr val="bg1"/>
                </a:solidFill>
              </a:rPr>
              <a:t> attention!</a:t>
            </a:r>
            <a:br>
              <a:rPr lang="nl-BE" dirty="0">
                <a:solidFill>
                  <a:schemeClr val="bg1"/>
                </a:solidFill>
              </a:rPr>
            </a:br>
            <a:endParaRPr lang="nl-BE" dirty="0">
              <a:solidFill>
                <a:schemeClr val="bg1"/>
              </a:solidFill>
            </a:endParaRPr>
          </a:p>
        </p:txBody>
      </p:sp>
      <p:sp>
        <p:nvSpPr>
          <p:cNvPr id="14" name="Freeform: Shape 13">
            <a:extLst>
              <a:ext uri="{FF2B5EF4-FFF2-40B4-BE49-F238E27FC236}">
                <a16:creationId xmlns:a16="http://schemas.microsoft.com/office/drawing/2014/main" id="{F1AB2A50-5E20-4BC3-954F-034B0BDCDF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6480073" cy="6858002"/>
          </a:xfrm>
          <a:custGeom>
            <a:avLst/>
            <a:gdLst>
              <a:gd name="connsiteX0" fmla="*/ 6130244 w 6480073"/>
              <a:gd name="connsiteY0" fmla="*/ 0 h 6858002"/>
              <a:gd name="connsiteX1" fmla="*/ 6212951 w 6480073"/>
              <a:gd name="connsiteY1" fmla="*/ 314584 h 6858002"/>
              <a:gd name="connsiteX2" fmla="*/ 5540779 w 6480073"/>
              <a:gd name="connsiteY2" fmla="*/ 6756649 h 6858002"/>
              <a:gd name="connsiteX3" fmla="*/ 5489971 w 6480073"/>
              <a:gd name="connsiteY3" fmla="*/ 6858002 h 6858002"/>
              <a:gd name="connsiteX4" fmla="*/ 0 w 6480073"/>
              <a:gd name="connsiteY4" fmla="*/ 6858002 h 6858002"/>
              <a:gd name="connsiteX5" fmla="*/ 0 w 6480073"/>
              <a:gd name="connsiteY5" fmla="*/ 0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80073" h="6858002">
                <a:moveTo>
                  <a:pt x="6130244" y="0"/>
                </a:moveTo>
                <a:lnTo>
                  <a:pt x="6212951" y="314584"/>
                </a:lnTo>
                <a:cubicBezTo>
                  <a:pt x="6745828" y="2551616"/>
                  <a:pt x="6460994" y="4808873"/>
                  <a:pt x="5540779" y="6756649"/>
                </a:cubicBezTo>
                <a:lnTo>
                  <a:pt x="5489971" y="6858002"/>
                </a:lnTo>
                <a:lnTo>
                  <a:pt x="0" y="6858002"/>
                </a:lnTo>
                <a:lnTo>
                  <a:pt x="0" y="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6" name="Freeform: Shape 15">
            <a:extLst>
              <a:ext uri="{FF2B5EF4-FFF2-40B4-BE49-F238E27FC236}">
                <a16:creationId xmlns:a16="http://schemas.microsoft.com/office/drawing/2014/main" id="{41AEA765-5054-4EF9-AF8D-D199F28936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249216" cy="6858001"/>
          </a:xfrm>
          <a:custGeom>
            <a:avLst/>
            <a:gdLst>
              <a:gd name="connsiteX0" fmla="*/ 0 w 6249216"/>
              <a:gd name="connsiteY0" fmla="*/ 0 h 6858001"/>
              <a:gd name="connsiteX1" fmla="*/ 5893742 w 6249216"/>
              <a:gd name="connsiteY1" fmla="*/ 1 h 6858001"/>
              <a:gd name="connsiteX2" fmla="*/ 5993697 w 6249216"/>
              <a:gd name="connsiteY2" fmla="*/ 380651 h 6858001"/>
              <a:gd name="connsiteX3" fmla="*/ 5308924 w 6249216"/>
              <a:gd name="connsiteY3" fmla="*/ 6647018 h 6858001"/>
              <a:gd name="connsiteX4" fmla="*/ 5200672 w 6249216"/>
              <a:gd name="connsiteY4" fmla="*/ 6858001 h 6858001"/>
              <a:gd name="connsiteX5" fmla="*/ 1 w 6249216"/>
              <a:gd name="connsiteY5" fmla="*/ 685800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49216" h="6858001">
                <a:moveTo>
                  <a:pt x="0" y="0"/>
                </a:moveTo>
                <a:lnTo>
                  <a:pt x="5893742" y="1"/>
                </a:lnTo>
                <a:lnTo>
                  <a:pt x="5993697" y="380651"/>
                </a:lnTo>
                <a:cubicBezTo>
                  <a:pt x="6511353" y="2559611"/>
                  <a:pt x="6222352" y="4758249"/>
                  <a:pt x="5308924" y="6647018"/>
                </a:cubicBezTo>
                <a:lnTo>
                  <a:pt x="5200672" y="6858001"/>
                </a:lnTo>
                <a:lnTo>
                  <a:pt x="1" y="6858001"/>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Afbeelding 6">
            <a:extLst>
              <a:ext uri="{FF2B5EF4-FFF2-40B4-BE49-F238E27FC236}">
                <a16:creationId xmlns:a16="http://schemas.microsoft.com/office/drawing/2014/main" id="{2CF0F2E8-DA27-49E7-8F67-DBA4DB5EC342}"/>
              </a:ext>
            </a:extLst>
          </p:cNvPr>
          <p:cNvPicPr>
            <a:picLocks noChangeAspect="1"/>
          </p:cNvPicPr>
          <p:nvPr/>
        </p:nvPicPr>
        <p:blipFill>
          <a:blip r:embed="rId3"/>
          <a:stretch>
            <a:fillRect/>
          </a:stretch>
        </p:blipFill>
        <p:spPr>
          <a:xfrm>
            <a:off x="829419" y="783771"/>
            <a:ext cx="4301090" cy="5241472"/>
          </a:xfrm>
          <a:prstGeom prst="rect">
            <a:avLst/>
          </a:prstGeom>
        </p:spPr>
      </p:pic>
    </p:spTree>
    <p:extLst>
      <p:ext uri="{BB962C8B-B14F-4D97-AF65-F5344CB8AC3E}">
        <p14:creationId xmlns:p14="http://schemas.microsoft.com/office/powerpoint/2010/main" val="1601040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54FED2-EE3B-6BE7-A10D-F939BB9BEAE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59B8B8E-B503-9800-2314-6FF10ACBC8DB}"/>
              </a:ext>
            </a:extLst>
          </p:cNvPr>
          <p:cNvSpPr>
            <a:spLocks noGrp="1"/>
          </p:cNvSpPr>
          <p:nvPr>
            <p:ph type="ctrTitle"/>
          </p:nvPr>
        </p:nvSpPr>
        <p:spPr>
          <a:xfrm>
            <a:off x="926096" y="3638592"/>
            <a:ext cx="10339808" cy="1882581"/>
          </a:xfrm>
        </p:spPr>
        <p:txBody>
          <a:bodyPr anchor="b">
            <a:normAutofit fontScale="90000"/>
          </a:bodyPr>
          <a:lstStyle/>
          <a:p>
            <a:r>
              <a:rPr lang="nl-BE" b="1" dirty="0"/>
              <a:t>Gefocust op spelers, trainers, scheidsrechters en tafelofficials</a:t>
            </a:r>
            <a:br>
              <a:rPr lang="nl-BE" b="1" dirty="0"/>
            </a:br>
            <a:br>
              <a:rPr lang="nl-BE" b="1" dirty="0"/>
            </a:br>
            <a:r>
              <a:rPr lang="fr-FR" b="1" dirty="0"/>
              <a:t>Ciblé pour joueurs, entraîneurs, arbitres et officiels de table</a:t>
            </a:r>
            <a:endParaRPr lang="nl-BE" dirty="0"/>
          </a:p>
        </p:txBody>
      </p:sp>
      <p:pic>
        <p:nvPicPr>
          <p:cNvPr id="4" name="Afbeelding 3">
            <a:extLst>
              <a:ext uri="{FF2B5EF4-FFF2-40B4-BE49-F238E27FC236}">
                <a16:creationId xmlns:a16="http://schemas.microsoft.com/office/drawing/2014/main" id="{511CA07E-8286-B961-3476-6C6AB4664781}"/>
              </a:ext>
            </a:extLst>
          </p:cNvPr>
          <p:cNvPicPr>
            <a:picLocks noChangeAspect="1"/>
          </p:cNvPicPr>
          <p:nvPr/>
        </p:nvPicPr>
        <p:blipFill>
          <a:blip r:embed="rId3"/>
          <a:stretch>
            <a:fillRect/>
          </a:stretch>
        </p:blipFill>
        <p:spPr>
          <a:xfrm>
            <a:off x="716441" y="457105"/>
            <a:ext cx="1088801" cy="1326854"/>
          </a:xfrm>
          <a:prstGeom prst="rect">
            <a:avLst/>
          </a:prstGeom>
        </p:spPr>
      </p:pic>
    </p:spTree>
    <p:extLst>
      <p:ext uri="{BB962C8B-B14F-4D97-AF65-F5344CB8AC3E}">
        <p14:creationId xmlns:p14="http://schemas.microsoft.com/office/powerpoint/2010/main" val="1078060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B638BE-0529-84AF-4C87-47F1F15D92C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27A8EE0-449B-6B9E-555A-DCA4909CD456}"/>
              </a:ext>
            </a:extLst>
          </p:cNvPr>
          <p:cNvSpPr>
            <a:spLocks noGrp="1"/>
          </p:cNvSpPr>
          <p:nvPr>
            <p:ph type="ctrTitle"/>
          </p:nvPr>
        </p:nvSpPr>
        <p:spPr>
          <a:xfrm>
            <a:off x="1665514" y="594806"/>
            <a:ext cx="9886406" cy="1189151"/>
          </a:xfrm>
        </p:spPr>
        <p:txBody>
          <a:bodyPr anchor="b">
            <a:noAutofit/>
          </a:bodyPr>
          <a:lstStyle/>
          <a:p>
            <a:pPr lvl="0"/>
            <a:br>
              <a:rPr lang="nl-BE" sz="4800" dirty="0"/>
            </a:br>
            <a:r>
              <a:rPr lang="nl-NL" sz="4000" dirty="0"/>
              <a:t>4: De uitbreiding van het aantal teamofficials / </a:t>
            </a:r>
            <a:r>
              <a:rPr lang="fr-FR" sz="4000" dirty="0"/>
              <a:t>Extension à 5 officiels par équipe</a:t>
            </a:r>
            <a:endParaRPr lang="nl-BE" sz="4800" dirty="0"/>
          </a:p>
        </p:txBody>
      </p:sp>
      <p:pic>
        <p:nvPicPr>
          <p:cNvPr id="4" name="Afbeelding 3">
            <a:extLst>
              <a:ext uri="{FF2B5EF4-FFF2-40B4-BE49-F238E27FC236}">
                <a16:creationId xmlns:a16="http://schemas.microsoft.com/office/drawing/2014/main" id="{1484FCC5-4C9B-573B-8318-25B1824ACC38}"/>
              </a:ext>
            </a:extLst>
          </p:cNvPr>
          <p:cNvPicPr>
            <a:picLocks noChangeAspect="1"/>
          </p:cNvPicPr>
          <p:nvPr/>
        </p:nvPicPr>
        <p:blipFill>
          <a:blip r:embed="rId3"/>
          <a:stretch>
            <a:fillRect/>
          </a:stretch>
        </p:blipFill>
        <p:spPr>
          <a:xfrm>
            <a:off x="716441" y="457105"/>
            <a:ext cx="1088801" cy="1326854"/>
          </a:xfrm>
          <a:prstGeom prst="rect">
            <a:avLst/>
          </a:prstGeom>
        </p:spPr>
      </p:pic>
      <p:sp>
        <p:nvSpPr>
          <p:cNvPr id="3" name="Titel 1">
            <a:extLst>
              <a:ext uri="{FF2B5EF4-FFF2-40B4-BE49-F238E27FC236}">
                <a16:creationId xmlns:a16="http://schemas.microsoft.com/office/drawing/2014/main" id="{35625D5A-2FAB-4224-E7DB-29FC7257F919}"/>
              </a:ext>
            </a:extLst>
          </p:cNvPr>
          <p:cNvSpPr txBox="1">
            <a:spLocks/>
          </p:cNvSpPr>
          <p:nvPr/>
        </p:nvSpPr>
        <p:spPr>
          <a:xfrm>
            <a:off x="152399" y="1783957"/>
            <a:ext cx="5595257" cy="3923159"/>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70000"/>
              </a:lnSpc>
            </a:pPr>
            <a:r>
              <a:rPr lang="nl-NL" sz="2400" dirty="0"/>
              <a:t>Wat verandert er? </a:t>
            </a:r>
          </a:p>
          <a:p>
            <a:pPr algn="l">
              <a:lnSpc>
                <a:spcPct val="70000"/>
              </a:lnSpc>
            </a:pPr>
            <a:r>
              <a:rPr lang="nl-NL" sz="2400" dirty="0"/>
              <a:t>Teams mogen voortaan 5 officiële teamverantwoordelijken (officials) op het wedstrijdblad plaatsen, in plaats van 4.</a:t>
            </a:r>
          </a:p>
          <a:p>
            <a:pPr algn="l">
              <a:lnSpc>
                <a:spcPct val="70000"/>
              </a:lnSpc>
            </a:pPr>
            <a:endParaRPr lang="nl-NL" sz="2400" dirty="0"/>
          </a:p>
          <a:p>
            <a:pPr algn="l">
              <a:lnSpc>
                <a:spcPct val="70000"/>
              </a:lnSpc>
            </a:pPr>
            <a:r>
              <a:rPr lang="nl-NL" sz="2400" b="1" dirty="0"/>
              <a:t>Waarom belangrijk?</a:t>
            </a:r>
          </a:p>
          <a:p>
            <a:pPr algn="l">
              <a:lnSpc>
                <a:spcPct val="70000"/>
              </a:lnSpc>
            </a:pPr>
            <a:endParaRPr lang="nl-NL" sz="2400" dirty="0"/>
          </a:p>
          <a:p>
            <a:pPr marL="342900" indent="-342900" algn="l">
              <a:lnSpc>
                <a:spcPct val="70000"/>
              </a:lnSpc>
              <a:buFont typeface="Arial" panose="020B0604020202020204" pitchFamily="34" charset="0"/>
              <a:buChar char="•"/>
            </a:pPr>
            <a:r>
              <a:rPr lang="nl-NL" sz="2400" dirty="0"/>
              <a:t>Meer flexibiliteit voor clubs om extra trainers, medische staf of video-analisten in te zetten.</a:t>
            </a:r>
          </a:p>
          <a:p>
            <a:pPr marL="342900" indent="-342900" algn="l">
              <a:lnSpc>
                <a:spcPct val="70000"/>
              </a:lnSpc>
              <a:buFont typeface="Arial" panose="020B0604020202020204" pitchFamily="34" charset="0"/>
              <a:buChar char="•"/>
            </a:pPr>
            <a:r>
              <a:rPr lang="nl-NL" sz="2400" dirty="0"/>
              <a:t>Vooral nuttig bij hogere niveaus of internationale competities.</a:t>
            </a:r>
            <a:endParaRPr lang="nl-NL" sz="3200" dirty="0"/>
          </a:p>
        </p:txBody>
      </p:sp>
      <p:sp>
        <p:nvSpPr>
          <p:cNvPr id="6" name="Titel 1">
            <a:extLst>
              <a:ext uri="{FF2B5EF4-FFF2-40B4-BE49-F238E27FC236}">
                <a16:creationId xmlns:a16="http://schemas.microsoft.com/office/drawing/2014/main" id="{FA3DA428-66AA-0A89-92BB-D068203BDECF}"/>
              </a:ext>
            </a:extLst>
          </p:cNvPr>
          <p:cNvSpPr txBox="1">
            <a:spLocks/>
          </p:cNvSpPr>
          <p:nvPr/>
        </p:nvSpPr>
        <p:spPr>
          <a:xfrm>
            <a:off x="5747656" y="1623847"/>
            <a:ext cx="6107975" cy="4083269"/>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70000"/>
              </a:lnSpc>
            </a:pPr>
            <a:r>
              <a:rPr lang="fr-FR" sz="2400" dirty="0"/>
              <a:t>Ce qui change :</a:t>
            </a:r>
          </a:p>
          <a:p>
            <a:pPr algn="l">
              <a:lnSpc>
                <a:spcPct val="70000"/>
              </a:lnSpc>
            </a:pPr>
            <a:r>
              <a:rPr lang="fr-FR" sz="2400" dirty="0"/>
              <a:t>Les équipes peuvent désormais inscrire jusqu’à 5 officiels sur la feuille de match (au lieu de 4 auparavant).</a:t>
            </a:r>
          </a:p>
          <a:p>
            <a:pPr algn="l">
              <a:lnSpc>
                <a:spcPct val="70000"/>
              </a:lnSpc>
            </a:pPr>
            <a:endParaRPr lang="fr-FR" sz="2400" b="1" dirty="0"/>
          </a:p>
          <a:p>
            <a:pPr algn="l">
              <a:lnSpc>
                <a:spcPct val="70000"/>
              </a:lnSpc>
            </a:pPr>
            <a:r>
              <a:rPr lang="fr-FR" sz="2400" b="1" dirty="0"/>
              <a:t>Pourquoi est-ce important ?</a:t>
            </a:r>
          </a:p>
          <a:p>
            <a:pPr algn="l">
              <a:lnSpc>
                <a:spcPct val="70000"/>
              </a:lnSpc>
            </a:pPr>
            <a:endParaRPr lang="fr-FR" sz="2400" dirty="0"/>
          </a:p>
          <a:p>
            <a:pPr marL="342900" indent="-342900" algn="l">
              <a:lnSpc>
                <a:spcPct val="70000"/>
              </a:lnSpc>
              <a:buFont typeface="Arial" panose="020B0604020202020204" pitchFamily="34" charset="0"/>
              <a:buChar char="•"/>
            </a:pPr>
            <a:r>
              <a:rPr lang="fr-FR" sz="2400" dirty="0"/>
              <a:t>Plus de flexibilité pour inclure entraîneurs adjoints, analystes vidéo ou personnel médical.</a:t>
            </a:r>
          </a:p>
          <a:p>
            <a:pPr marL="342900" indent="-342900" algn="l">
              <a:lnSpc>
                <a:spcPct val="70000"/>
              </a:lnSpc>
              <a:buFont typeface="Arial" panose="020B0604020202020204" pitchFamily="34" charset="0"/>
              <a:buChar char="•"/>
            </a:pPr>
            <a:r>
              <a:rPr lang="fr-FR" sz="2400" dirty="0"/>
              <a:t>Particulièrement utile pour les clubs de haut niveau ou en compétitions internationales.</a:t>
            </a:r>
          </a:p>
        </p:txBody>
      </p:sp>
    </p:spTree>
    <p:extLst>
      <p:ext uri="{BB962C8B-B14F-4D97-AF65-F5344CB8AC3E}">
        <p14:creationId xmlns:p14="http://schemas.microsoft.com/office/powerpoint/2010/main" val="2834403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gtEl>
                                        <p:attrNameLst>
                                          <p:attrName>style.visibility</p:attrName>
                                        </p:attrNameLst>
                                      </p:cBhvr>
                                      <p:to>
                                        <p:strVal val="visible"/>
                                      </p:to>
                                    </p:set>
                                    <p:animEffect transition="in" filter="fade">
                                      <p:cBhvr>
                                        <p:cTn id="10" dur="700"/>
                                        <p:tgtEl>
                                          <p:spTgt spid="3"/>
                                        </p:tgtEl>
                                      </p:cBhvr>
                                    </p:animEffect>
                                  </p:childTnLst>
                                </p:cTn>
                              </p:par>
                              <p:par>
                                <p:cTn id="11" presetID="10" presetClass="entr" presetSubtype="0" fill="hold" grpId="0" nodeType="withEffect">
                                  <p:stCondLst>
                                    <p:cond delay="1000"/>
                                  </p:stCondLst>
                                  <p:iterate>
                                    <p:tmPct val="10000"/>
                                  </p:iterate>
                                  <p:childTnLst>
                                    <p:set>
                                      <p:cBhvr>
                                        <p:cTn id="12" dur="1" fill="hold">
                                          <p:stCondLst>
                                            <p:cond delay="0"/>
                                          </p:stCondLst>
                                        </p:cTn>
                                        <p:tgtEl>
                                          <p:spTgt spid="6"/>
                                        </p:tgtEl>
                                        <p:attrNameLst>
                                          <p:attrName>style.visibility</p:attrName>
                                        </p:attrNameLst>
                                      </p:cBhvr>
                                      <p:to>
                                        <p:strVal val="visible"/>
                                      </p:to>
                                    </p:set>
                                    <p:animEffect transition="in" filter="fade">
                                      <p:cBhvr>
                                        <p:cTn id="13" dur="7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A2951FD-6567-43A0-A97A-BD05039AE4B5}"/>
              </a:ext>
            </a:extLst>
          </p:cNvPr>
          <p:cNvSpPr>
            <a:spLocks noGrp="1"/>
          </p:cNvSpPr>
          <p:nvPr>
            <p:ph type="ctrTitle"/>
          </p:nvPr>
        </p:nvSpPr>
        <p:spPr>
          <a:xfrm>
            <a:off x="1665514" y="594806"/>
            <a:ext cx="9886406" cy="1189151"/>
          </a:xfrm>
        </p:spPr>
        <p:txBody>
          <a:bodyPr anchor="b">
            <a:noAutofit/>
          </a:bodyPr>
          <a:lstStyle/>
          <a:p>
            <a:pPr lvl="0"/>
            <a:br>
              <a:rPr lang="nl-BE" sz="4800" dirty="0"/>
            </a:br>
            <a:br>
              <a:rPr lang="nl-BE" sz="4800" dirty="0"/>
            </a:br>
            <a:r>
              <a:rPr lang="nl-BE" sz="4000" dirty="0"/>
              <a:t>6:2c – Verdediger op de </a:t>
            </a:r>
            <a:r>
              <a:rPr lang="nl-BE" sz="4000" dirty="0" err="1"/>
              <a:t>doelgebiedlijn</a:t>
            </a:r>
            <a:r>
              <a:rPr lang="nl-BE" sz="4000" dirty="0"/>
              <a:t> / </a:t>
            </a:r>
            <a:r>
              <a:rPr lang="nl-BE" sz="4000" dirty="0" err="1"/>
              <a:t>Défenseur</a:t>
            </a:r>
            <a:r>
              <a:rPr lang="nl-BE" sz="4000" dirty="0"/>
              <a:t> </a:t>
            </a:r>
            <a:r>
              <a:rPr lang="nl-BE" sz="4000" dirty="0" err="1"/>
              <a:t>sur</a:t>
            </a:r>
            <a:r>
              <a:rPr lang="nl-BE" sz="4000" dirty="0"/>
              <a:t> la </a:t>
            </a:r>
            <a:r>
              <a:rPr lang="nl-BE" sz="4000" dirty="0" err="1"/>
              <a:t>ligne</a:t>
            </a:r>
            <a:r>
              <a:rPr lang="nl-BE" sz="4000" dirty="0"/>
              <a:t> de zone </a:t>
            </a:r>
            <a:endParaRPr lang="nl-BE" sz="4800" dirty="0"/>
          </a:p>
        </p:txBody>
      </p:sp>
      <p:pic>
        <p:nvPicPr>
          <p:cNvPr id="4" name="Afbeelding 3">
            <a:extLst>
              <a:ext uri="{FF2B5EF4-FFF2-40B4-BE49-F238E27FC236}">
                <a16:creationId xmlns:a16="http://schemas.microsoft.com/office/drawing/2014/main" id="{519A1D8B-133D-43C1-A174-B2B17BBDF477}"/>
              </a:ext>
            </a:extLst>
          </p:cNvPr>
          <p:cNvPicPr>
            <a:picLocks noChangeAspect="1"/>
          </p:cNvPicPr>
          <p:nvPr/>
        </p:nvPicPr>
        <p:blipFill>
          <a:blip r:embed="rId3"/>
          <a:stretch>
            <a:fillRect/>
          </a:stretch>
        </p:blipFill>
        <p:spPr>
          <a:xfrm>
            <a:off x="716441" y="457105"/>
            <a:ext cx="1088801" cy="1326854"/>
          </a:xfrm>
          <a:prstGeom prst="rect">
            <a:avLst/>
          </a:prstGeom>
        </p:spPr>
      </p:pic>
      <p:sp>
        <p:nvSpPr>
          <p:cNvPr id="3" name="Titel 1">
            <a:extLst>
              <a:ext uri="{FF2B5EF4-FFF2-40B4-BE49-F238E27FC236}">
                <a16:creationId xmlns:a16="http://schemas.microsoft.com/office/drawing/2014/main" id="{75C79492-DF26-D923-7F69-E57D086821DB}"/>
              </a:ext>
            </a:extLst>
          </p:cNvPr>
          <p:cNvSpPr txBox="1">
            <a:spLocks/>
          </p:cNvSpPr>
          <p:nvPr/>
        </p:nvSpPr>
        <p:spPr>
          <a:xfrm>
            <a:off x="152399" y="2198915"/>
            <a:ext cx="5595257" cy="330146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70000"/>
              </a:lnSpc>
            </a:pPr>
            <a:r>
              <a:rPr lang="nl-NL" sz="2400" dirty="0"/>
              <a:t>Wat verandert er? Ook het aanraken van de </a:t>
            </a:r>
            <a:r>
              <a:rPr lang="nl-NL" sz="2400" dirty="0" err="1"/>
              <a:t>doelgebiedlijn</a:t>
            </a:r>
            <a:r>
              <a:rPr lang="nl-NL" sz="2400" dirty="0"/>
              <a:t> door een verdediger kan nu leiden tot een 7-meterworp als er een vrije doelkans verijdeld wordt.</a:t>
            </a:r>
          </a:p>
          <a:p>
            <a:pPr algn="l">
              <a:lnSpc>
                <a:spcPct val="70000"/>
              </a:lnSpc>
            </a:pPr>
            <a:endParaRPr lang="nl-NL" sz="2400" dirty="0"/>
          </a:p>
          <a:p>
            <a:pPr algn="l">
              <a:lnSpc>
                <a:spcPct val="70000"/>
              </a:lnSpc>
            </a:pPr>
            <a:r>
              <a:rPr lang="nl-NL" sz="2400" b="1" dirty="0"/>
              <a:t>Waarom belangrijk voor spelers/trainers?</a:t>
            </a:r>
          </a:p>
          <a:p>
            <a:pPr algn="l">
              <a:lnSpc>
                <a:spcPct val="70000"/>
              </a:lnSpc>
            </a:pPr>
            <a:endParaRPr lang="nl-NL" sz="2400" dirty="0"/>
          </a:p>
          <a:p>
            <a:pPr marL="571500" indent="-571500" algn="l">
              <a:lnSpc>
                <a:spcPct val="70000"/>
              </a:lnSpc>
              <a:buFont typeface="Arial" panose="020B0604020202020204" pitchFamily="34" charset="0"/>
              <a:buChar char="•"/>
            </a:pPr>
            <a:r>
              <a:rPr lang="nl-NL" sz="2400" dirty="0"/>
              <a:t>Positionering verdedigers wordt gevoeliger rond de 6-meter.</a:t>
            </a:r>
          </a:p>
          <a:p>
            <a:pPr marL="571500" indent="-571500" algn="l">
              <a:lnSpc>
                <a:spcPct val="70000"/>
              </a:lnSpc>
              <a:buFont typeface="Arial" panose="020B0604020202020204" pitchFamily="34" charset="0"/>
              <a:buChar char="•"/>
            </a:pPr>
            <a:r>
              <a:rPr lang="nl-NL" sz="2400" dirty="0"/>
              <a:t>Aanvallers mogen eerder een 7m verwachten bij contact op de lijn.</a:t>
            </a:r>
          </a:p>
          <a:p>
            <a:pPr algn="l">
              <a:lnSpc>
                <a:spcPct val="70000"/>
              </a:lnSpc>
            </a:pPr>
            <a:endParaRPr lang="nl-NL" sz="2800" dirty="0"/>
          </a:p>
        </p:txBody>
      </p:sp>
      <p:sp>
        <p:nvSpPr>
          <p:cNvPr id="6" name="Titel 1">
            <a:extLst>
              <a:ext uri="{FF2B5EF4-FFF2-40B4-BE49-F238E27FC236}">
                <a16:creationId xmlns:a16="http://schemas.microsoft.com/office/drawing/2014/main" id="{A02C00A4-91D1-9C63-E60E-7552ABBC230B}"/>
              </a:ext>
            </a:extLst>
          </p:cNvPr>
          <p:cNvSpPr txBox="1">
            <a:spLocks/>
          </p:cNvSpPr>
          <p:nvPr/>
        </p:nvSpPr>
        <p:spPr>
          <a:xfrm>
            <a:off x="5747656" y="2053269"/>
            <a:ext cx="6107975" cy="3403564"/>
          </a:xfrm>
          <a:prstGeom prst="rect">
            <a:avLst/>
          </a:prstGeom>
        </p:spPr>
        <p:txBody>
          <a:bodyPr vert="horz" lIns="91440" tIns="45720" rIns="91440" bIns="45720" rtlCol="0" anchor="b">
            <a:normAutofit fontScale="40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fr-FR" dirty="0"/>
              <a:t>Ce qui change : Le simple fait de toucher la ligne de la zone par un défenseur peut désormais entraîner un jet de 7 mètres s’il empêche une occasion claire de but.</a:t>
            </a:r>
            <a:br>
              <a:rPr lang="fr-FR" dirty="0"/>
            </a:br>
            <a:endParaRPr lang="fr-FR" dirty="0"/>
          </a:p>
          <a:p>
            <a:pPr algn="l"/>
            <a:r>
              <a:rPr lang="nl-BE" b="1" dirty="0" err="1"/>
              <a:t>Pourquoi</a:t>
            </a:r>
            <a:r>
              <a:rPr lang="nl-BE" b="1" dirty="0"/>
              <a:t> </a:t>
            </a:r>
            <a:r>
              <a:rPr lang="nl-BE" b="1" dirty="0" err="1"/>
              <a:t>est-ce</a:t>
            </a:r>
            <a:r>
              <a:rPr lang="nl-BE" b="1" dirty="0"/>
              <a:t> important ?</a:t>
            </a:r>
          </a:p>
          <a:p>
            <a:pPr lvl="0" algn="l"/>
            <a:endParaRPr lang="fr-FR" dirty="0"/>
          </a:p>
          <a:p>
            <a:pPr marL="857250" lvl="0" indent="-857250" algn="l">
              <a:buFont typeface="Arial" panose="020B0604020202020204" pitchFamily="34" charset="0"/>
              <a:buChar char="•"/>
            </a:pPr>
            <a:r>
              <a:rPr lang="fr-FR" dirty="0"/>
              <a:t>La position des défenseurs devient plus sensible autour des 6 mètres.</a:t>
            </a:r>
            <a:endParaRPr lang="nl-BE" dirty="0"/>
          </a:p>
          <a:p>
            <a:pPr marL="857250" lvl="0" indent="-857250" algn="l">
              <a:buFont typeface="Arial" panose="020B0604020202020204" pitchFamily="34" charset="0"/>
              <a:buChar char="•"/>
            </a:pPr>
            <a:r>
              <a:rPr lang="fr-FR" dirty="0"/>
              <a:t>Les attaquants peuvent plus rapidement obtenir un 7m en cas de contact avec la ligne.</a:t>
            </a:r>
          </a:p>
        </p:txBody>
      </p:sp>
    </p:spTree>
    <p:extLst>
      <p:ext uri="{BB962C8B-B14F-4D97-AF65-F5344CB8AC3E}">
        <p14:creationId xmlns:p14="http://schemas.microsoft.com/office/powerpoint/2010/main" val="1550186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gtEl>
                                        <p:attrNameLst>
                                          <p:attrName>style.visibility</p:attrName>
                                        </p:attrNameLst>
                                      </p:cBhvr>
                                      <p:to>
                                        <p:strVal val="visible"/>
                                      </p:to>
                                    </p:set>
                                    <p:animEffect transition="in" filter="fade">
                                      <p:cBhvr>
                                        <p:cTn id="10" dur="700"/>
                                        <p:tgtEl>
                                          <p:spTgt spid="3"/>
                                        </p:tgtEl>
                                      </p:cBhvr>
                                    </p:animEffect>
                                  </p:childTnLst>
                                </p:cTn>
                              </p:par>
                              <p:par>
                                <p:cTn id="11" presetID="10" presetClass="entr" presetSubtype="0" fill="hold" grpId="0" nodeType="withEffect">
                                  <p:stCondLst>
                                    <p:cond delay="1000"/>
                                  </p:stCondLst>
                                  <p:iterate>
                                    <p:tmPct val="10000"/>
                                  </p:iterate>
                                  <p:childTnLst>
                                    <p:set>
                                      <p:cBhvr>
                                        <p:cTn id="12" dur="1" fill="hold">
                                          <p:stCondLst>
                                            <p:cond delay="0"/>
                                          </p:stCondLst>
                                        </p:cTn>
                                        <p:tgtEl>
                                          <p:spTgt spid="6"/>
                                        </p:tgtEl>
                                        <p:attrNameLst>
                                          <p:attrName>style.visibility</p:attrName>
                                        </p:attrNameLst>
                                      </p:cBhvr>
                                      <p:to>
                                        <p:strVal val="visible"/>
                                      </p:to>
                                    </p:set>
                                    <p:animEffect transition="in" filter="fade">
                                      <p:cBhvr>
                                        <p:cTn id="13" dur="7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517AE9-D4D0-13E0-35C2-6E6A2191501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0DE80E0F-A5D1-73ED-9B94-5CA52B29B1AA}"/>
              </a:ext>
            </a:extLst>
          </p:cNvPr>
          <p:cNvSpPr>
            <a:spLocks noGrp="1"/>
          </p:cNvSpPr>
          <p:nvPr>
            <p:ph type="ctrTitle"/>
          </p:nvPr>
        </p:nvSpPr>
        <p:spPr>
          <a:xfrm>
            <a:off x="1665514" y="594806"/>
            <a:ext cx="9886406" cy="1189151"/>
          </a:xfrm>
        </p:spPr>
        <p:txBody>
          <a:bodyPr anchor="b">
            <a:noAutofit/>
          </a:bodyPr>
          <a:lstStyle/>
          <a:p>
            <a:pPr lvl="0"/>
            <a:br>
              <a:rPr lang="nl-BE" sz="4800" dirty="0"/>
            </a:br>
            <a:br>
              <a:rPr lang="nl-BE" sz="4800" dirty="0"/>
            </a:br>
            <a:r>
              <a:rPr lang="nl-NL" sz="4000" dirty="0"/>
              <a:t>7:3 – “</a:t>
            </a:r>
            <a:r>
              <a:rPr lang="nl-NL" sz="4000" dirty="0" err="1"/>
              <a:t>Nulstap</a:t>
            </a:r>
            <a:r>
              <a:rPr lang="nl-NL" sz="4000" dirty="0"/>
              <a:t>” bij balcontrole na sprong of bots / </a:t>
            </a:r>
            <a:r>
              <a:rPr lang="fr-FR" sz="4000" dirty="0"/>
              <a:t>« Pas zéro » lors du contrôle de balle après saut ou rebond</a:t>
            </a:r>
            <a:endParaRPr lang="nl-BE" sz="4800" dirty="0"/>
          </a:p>
        </p:txBody>
      </p:sp>
      <p:pic>
        <p:nvPicPr>
          <p:cNvPr id="4" name="Afbeelding 3">
            <a:extLst>
              <a:ext uri="{FF2B5EF4-FFF2-40B4-BE49-F238E27FC236}">
                <a16:creationId xmlns:a16="http://schemas.microsoft.com/office/drawing/2014/main" id="{A9F7CFCC-0BA2-B99E-2D1A-DCDF2D06D82F}"/>
              </a:ext>
            </a:extLst>
          </p:cNvPr>
          <p:cNvPicPr>
            <a:picLocks noChangeAspect="1"/>
          </p:cNvPicPr>
          <p:nvPr/>
        </p:nvPicPr>
        <p:blipFill>
          <a:blip r:embed="rId3"/>
          <a:stretch>
            <a:fillRect/>
          </a:stretch>
        </p:blipFill>
        <p:spPr>
          <a:xfrm>
            <a:off x="716441" y="457105"/>
            <a:ext cx="1088801" cy="1326854"/>
          </a:xfrm>
          <a:prstGeom prst="rect">
            <a:avLst/>
          </a:prstGeom>
        </p:spPr>
      </p:pic>
      <p:sp>
        <p:nvSpPr>
          <p:cNvPr id="3" name="Titel 1">
            <a:extLst>
              <a:ext uri="{FF2B5EF4-FFF2-40B4-BE49-F238E27FC236}">
                <a16:creationId xmlns:a16="http://schemas.microsoft.com/office/drawing/2014/main" id="{7BF16510-9AD4-C63D-0794-2190589CFA40}"/>
              </a:ext>
            </a:extLst>
          </p:cNvPr>
          <p:cNvSpPr txBox="1">
            <a:spLocks/>
          </p:cNvSpPr>
          <p:nvPr/>
        </p:nvSpPr>
        <p:spPr>
          <a:xfrm>
            <a:off x="152399" y="2096814"/>
            <a:ext cx="5595257" cy="341135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70000"/>
              </a:lnSpc>
            </a:pPr>
            <a:r>
              <a:rPr lang="nl-NL" sz="2400" dirty="0"/>
              <a:t>Wat verandert er? Als een speler de bal vangt in de lucht (ook na bots), telt het eerste contact met de vloer niet als stap.</a:t>
            </a:r>
          </a:p>
          <a:p>
            <a:pPr algn="l">
              <a:lnSpc>
                <a:spcPct val="70000"/>
              </a:lnSpc>
            </a:pPr>
            <a:endParaRPr lang="nl-NL" sz="2400" dirty="0"/>
          </a:p>
          <a:p>
            <a:pPr algn="l">
              <a:lnSpc>
                <a:spcPct val="70000"/>
              </a:lnSpc>
            </a:pPr>
            <a:r>
              <a:rPr lang="nl-NL" sz="2400" b="1" dirty="0"/>
              <a:t>Waarom belangrijk voor spelers/trainers?</a:t>
            </a:r>
          </a:p>
          <a:p>
            <a:pPr algn="l">
              <a:lnSpc>
                <a:spcPct val="70000"/>
              </a:lnSpc>
            </a:pPr>
            <a:endParaRPr lang="nl-NL" sz="2400" dirty="0"/>
          </a:p>
          <a:p>
            <a:pPr marL="571500" indent="-571500" algn="l">
              <a:lnSpc>
                <a:spcPct val="70000"/>
              </a:lnSpc>
              <a:buFont typeface="Arial" panose="020B0604020202020204" pitchFamily="34" charset="0"/>
              <a:buChar char="•"/>
            </a:pPr>
            <a:r>
              <a:rPr lang="nl-NL" sz="2400" dirty="0"/>
              <a:t>Spelers krijgen meer ruimte in hun bewegingsvrijheid bij aanvallen.</a:t>
            </a:r>
          </a:p>
          <a:p>
            <a:pPr marL="571500" indent="-571500" algn="l">
              <a:lnSpc>
                <a:spcPct val="70000"/>
              </a:lnSpc>
              <a:buFont typeface="Arial" panose="020B0604020202020204" pitchFamily="34" charset="0"/>
              <a:buChar char="•"/>
            </a:pPr>
            <a:r>
              <a:rPr lang="nl-NL" sz="2400" dirty="0"/>
              <a:t>Trainers kunnen nieuwe oefeningen ontwikkelen rond deze soepelere interpretatie.</a:t>
            </a:r>
          </a:p>
          <a:p>
            <a:pPr algn="l">
              <a:lnSpc>
                <a:spcPct val="70000"/>
              </a:lnSpc>
            </a:pPr>
            <a:endParaRPr lang="nl-NL" sz="2400" dirty="0"/>
          </a:p>
        </p:txBody>
      </p:sp>
      <p:sp>
        <p:nvSpPr>
          <p:cNvPr id="6" name="Titel 1">
            <a:extLst>
              <a:ext uri="{FF2B5EF4-FFF2-40B4-BE49-F238E27FC236}">
                <a16:creationId xmlns:a16="http://schemas.microsoft.com/office/drawing/2014/main" id="{24AEB124-804A-768F-BD1C-5F4AD72A8BCA}"/>
              </a:ext>
            </a:extLst>
          </p:cNvPr>
          <p:cNvSpPr txBox="1">
            <a:spLocks/>
          </p:cNvSpPr>
          <p:nvPr/>
        </p:nvSpPr>
        <p:spPr>
          <a:xfrm>
            <a:off x="5747656" y="2096813"/>
            <a:ext cx="6107975" cy="3411358"/>
          </a:xfrm>
          <a:prstGeom prst="rect">
            <a:avLst/>
          </a:prstGeom>
        </p:spPr>
        <p:txBody>
          <a:bodyPr vert="horz" lIns="91440" tIns="45720" rIns="91440" bIns="45720" rtlCol="0" anchor="b">
            <a:normAutofit fontScale="40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fr-FR" dirty="0"/>
              <a:t>Ce qui change : Lorsqu’un joueur attrape le ballon en l’air (même après un rebond), le premier contact au sol ne compte pas comme un pas.</a:t>
            </a:r>
          </a:p>
          <a:p>
            <a:pPr algn="l"/>
            <a:endParaRPr lang="fr-FR" dirty="0"/>
          </a:p>
          <a:p>
            <a:pPr algn="l"/>
            <a:r>
              <a:rPr lang="fr-FR" b="1" dirty="0"/>
              <a:t>Pourquoi est-ce important ?</a:t>
            </a:r>
          </a:p>
          <a:p>
            <a:pPr algn="l"/>
            <a:endParaRPr lang="fr-FR" dirty="0"/>
          </a:p>
          <a:p>
            <a:pPr marL="857250" indent="-857250" algn="l">
              <a:buFont typeface="Arial" panose="020B0604020202020204" pitchFamily="34" charset="0"/>
              <a:buChar char="•"/>
            </a:pPr>
            <a:r>
              <a:rPr lang="fr-FR" dirty="0"/>
              <a:t>Les joueurs gagnent plus de liberté de mouvement en attaque.</a:t>
            </a:r>
          </a:p>
          <a:p>
            <a:pPr marL="857250" indent="-857250" algn="l">
              <a:buFont typeface="Arial" panose="020B0604020202020204" pitchFamily="34" charset="0"/>
              <a:buChar char="•"/>
            </a:pPr>
            <a:r>
              <a:rPr lang="fr-FR" dirty="0"/>
              <a:t>Les entraîneurs peuvent développer de nouveaux exercices autour de cette interprétation plus souple.</a:t>
            </a:r>
          </a:p>
        </p:txBody>
      </p:sp>
    </p:spTree>
    <p:extLst>
      <p:ext uri="{BB962C8B-B14F-4D97-AF65-F5344CB8AC3E}">
        <p14:creationId xmlns:p14="http://schemas.microsoft.com/office/powerpoint/2010/main" val="271373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gtEl>
                                        <p:attrNameLst>
                                          <p:attrName>style.visibility</p:attrName>
                                        </p:attrNameLst>
                                      </p:cBhvr>
                                      <p:to>
                                        <p:strVal val="visible"/>
                                      </p:to>
                                    </p:set>
                                    <p:animEffect transition="in" filter="fade">
                                      <p:cBhvr>
                                        <p:cTn id="10" dur="700"/>
                                        <p:tgtEl>
                                          <p:spTgt spid="3"/>
                                        </p:tgtEl>
                                      </p:cBhvr>
                                    </p:animEffect>
                                  </p:childTnLst>
                                </p:cTn>
                              </p:par>
                              <p:par>
                                <p:cTn id="11" presetID="10" presetClass="entr" presetSubtype="0" fill="hold" grpId="0" nodeType="withEffect">
                                  <p:stCondLst>
                                    <p:cond delay="1000"/>
                                  </p:stCondLst>
                                  <p:iterate>
                                    <p:tmPct val="10000"/>
                                  </p:iterate>
                                  <p:childTnLst>
                                    <p:set>
                                      <p:cBhvr>
                                        <p:cTn id="12" dur="1" fill="hold">
                                          <p:stCondLst>
                                            <p:cond delay="0"/>
                                          </p:stCondLst>
                                        </p:cTn>
                                        <p:tgtEl>
                                          <p:spTgt spid="6"/>
                                        </p:tgtEl>
                                        <p:attrNameLst>
                                          <p:attrName>style.visibility</p:attrName>
                                        </p:attrNameLst>
                                      </p:cBhvr>
                                      <p:to>
                                        <p:strVal val="visible"/>
                                      </p:to>
                                    </p:set>
                                    <p:animEffect transition="in" filter="fade">
                                      <p:cBhvr>
                                        <p:cTn id="13" dur="7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B5C45B-455A-201C-284A-184CFA192A1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6714E1D-5DCA-1F1B-38D2-992D8535AD39}"/>
              </a:ext>
            </a:extLst>
          </p:cNvPr>
          <p:cNvSpPr>
            <a:spLocks noGrp="1"/>
          </p:cNvSpPr>
          <p:nvPr>
            <p:ph type="ctrTitle"/>
          </p:nvPr>
        </p:nvSpPr>
        <p:spPr>
          <a:xfrm>
            <a:off x="1665514" y="594806"/>
            <a:ext cx="9886406" cy="1189151"/>
          </a:xfrm>
        </p:spPr>
        <p:txBody>
          <a:bodyPr anchor="b">
            <a:noAutofit/>
          </a:bodyPr>
          <a:lstStyle/>
          <a:p>
            <a:pPr lvl="0"/>
            <a:br>
              <a:rPr lang="nl-BE" sz="4800" dirty="0"/>
            </a:br>
            <a:br>
              <a:rPr lang="nl-BE" sz="4800" dirty="0"/>
            </a:br>
            <a:r>
              <a:rPr lang="nl-NL" sz="4000" dirty="0"/>
              <a:t>10:3b – Uitvoering beginworp / </a:t>
            </a:r>
            <a:r>
              <a:rPr lang="nl-NL" sz="4000" dirty="0" err="1"/>
              <a:t>Exécution</a:t>
            </a:r>
            <a:r>
              <a:rPr lang="nl-NL" sz="4000" dirty="0"/>
              <a:t> de </a:t>
            </a:r>
            <a:r>
              <a:rPr lang="nl-NL" sz="4000" dirty="0" err="1"/>
              <a:t>l’engagement</a:t>
            </a:r>
            <a:endParaRPr lang="nl-BE" sz="4800" dirty="0"/>
          </a:p>
        </p:txBody>
      </p:sp>
      <p:pic>
        <p:nvPicPr>
          <p:cNvPr id="4" name="Afbeelding 3">
            <a:extLst>
              <a:ext uri="{FF2B5EF4-FFF2-40B4-BE49-F238E27FC236}">
                <a16:creationId xmlns:a16="http://schemas.microsoft.com/office/drawing/2014/main" id="{3431B855-672D-F1D2-173B-D3339E8CE252}"/>
              </a:ext>
            </a:extLst>
          </p:cNvPr>
          <p:cNvPicPr>
            <a:picLocks noChangeAspect="1"/>
          </p:cNvPicPr>
          <p:nvPr/>
        </p:nvPicPr>
        <p:blipFill>
          <a:blip r:embed="rId3"/>
          <a:stretch>
            <a:fillRect/>
          </a:stretch>
        </p:blipFill>
        <p:spPr>
          <a:xfrm>
            <a:off x="716441" y="457105"/>
            <a:ext cx="1088801" cy="1326854"/>
          </a:xfrm>
          <a:prstGeom prst="rect">
            <a:avLst/>
          </a:prstGeom>
        </p:spPr>
      </p:pic>
      <p:sp>
        <p:nvSpPr>
          <p:cNvPr id="3" name="Titel 1">
            <a:extLst>
              <a:ext uri="{FF2B5EF4-FFF2-40B4-BE49-F238E27FC236}">
                <a16:creationId xmlns:a16="http://schemas.microsoft.com/office/drawing/2014/main" id="{C2CD12DA-6551-5A6F-39C4-1622987CC83F}"/>
              </a:ext>
            </a:extLst>
          </p:cNvPr>
          <p:cNvSpPr txBox="1">
            <a:spLocks/>
          </p:cNvSpPr>
          <p:nvPr/>
        </p:nvSpPr>
        <p:spPr>
          <a:xfrm>
            <a:off x="152399" y="2264231"/>
            <a:ext cx="5595257" cy="280799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70000"/>
              </a:lnSpc>
            </a:pPr>
            <a:r>
              <a:rPr lang="nl-NL" sz="2400" dirty="0"/>
              <a:t>Wat verandert er? Bal én werper moeten volledig in de uitworpzone staan vóór het fluitsignaal.</a:t>
            </a:r>
          </a:p>
          <a:p>
            <a:pPr algn="l">
              <a:lnSpc>
                <a:spcPct val="70000"/>
              </a:lnSpc>
            </a:pPr>
            <a:endParaRPr lang="nl-NL" sz="2400" dirty="0"/>
          </a:p>
          <a:p>
            <a:pPr algn="l">
              <a:lnSpc>
                <a:spcPct val="70000"/>
              </a:lnSpc>
            </a:pPr>
            <a:r>
              <a:rPr lang="nl-NL" sz="2400" b="1" dirty="0"/>
              <a:t>Waarom belangrijk?</a:t>
            </a:r>
          </a:p>
          <a:p>
            <a:pPr algn="l">
              <a:lnSpc>
                <a:spcPct val="70000"/>
              </a:lnSpc>
            </a:pPr>
            <a:endParaRPr lang="nl-NL" sz="2400" dirty="0"/>
          </a:p>
          <a:p>
            <a:pPr marL="342900" indent="-342900" algn="l">
              <a:lnSpc>
                <a:spcPct val="70000"/>
              </a:lnSpc>
              <a:buFont typeface="Arial" panose="020B0604020202020204" pitchFamily="34" charset="0"/>
              <a:buChar char="•"/>
            </a:pPr>
            <a:r>
              <a:rPr lang="nl-NL" sz="2400" dirty="0"/>
              <a:t>Snelle herstarten kunnen mislopen als niet correct opgesteld.</a:t>
            </a:r>
          </a:p>
          <a:p>
            <a:pPr algn="l">
              <a:lnSpc>
                <a:spcPct val="70000"/>
              </a:lnSpc>
            </a:pPr>
            <a:endParaRPr lang="nl-NL" sz="3200" dirty="0"/>
          </a:p>
        </p:txBody>
      </p:sp>
      <p:sp>
        <p:nvSpPr>
          <p:cNvPr id="6" name="Titel 1">
            <a:extLst>
              <a:ext uri="{FF2B5EF4-FFF2-40B4-BE49-F238E27FC236}">
                <a16:creationId xmlns:a16="http://schemas.microsoft.com/office/drawing/2014/main" id="{162A6EFD-245C-07E0-D620-759A2CB5F59D}"/>
              </a:ext>
            </a:extLst>
          </p:cNvPr>
          <p:cNvSpPr txBox="1">
            <a:spLocks/>
          </p:cNvSpPr>
          <p:nvPr/>
        </p:nvSpPr>
        <p:spPr>
          <a:xfrm>
            <a:off x="5747656" y="1921658"/>
            <a:ext cx="6107975" cy="280799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70000"/>
              </a:lnSpc>
            </a:pPr>
            <a:r>
              <a:rPr lang="fr-FR" sz="2400" dirty="0"/>
              <a:t>Ce qui change : Le ballon et le joueur doivent être entièrement dans la zone d’engagement avant le coup de sifflet.</a:t>
            </a:r>
          </a:p>
          <a:p>
            <a:pPr algn="l">
              <a:lnSpc>
                <a:spcPct val="70000"/>
              </a:lnSpc>
            </a:pPr>
            <a:endParaRPr lang="fr-FR" sz="2400" dirty="0"/>
          </a:p>
          <a:p>
            <a:pPr algn="l">
              <a:lnSpc>
                <a:spcPct val="70000"/>
              </a:lnSpc>
            </a:pPr>
            <a:r>
              <a:rPr lang="fr-FR" sz="2400" b="1" dirty="0"/>
              <a:t>Pourquoi est-ce important ?</a:t>
            </a:r>
          </a:p>
          <a:p>
            <a:pPr algn="l">
              <a:lnSpc>
                <a:spcPct val="70000"/>
              </a:lnSpc>
            </a:pPr>
            <a:endParaRPr lang="fr-FR" sz="2400" dirty="0"/>
          </a:p>
          <a:p>
            <a:pPr marL="342900" indent="-342900" algn="l">
              <a:lnSpc>
                <a:spcPct val="70000"/>
              </a:lnSpc>
              <a:buFont typeface="Arial" panose="020B0604020202020204" pitchFamily="34" charset="0"/>
              <a:buChar char="•"/>
            </a:pPr>
            <a:r>
              <a:rPr lang="fr-FR" sz="2400" dirty="0"/>
              <a:t>Une remise en jeu rapide peut échouer si le positionnement n’est pas correct.</a:t>
            </a:r>
          </a:p>
        </p:txBody>
      </p:sp>
    </p:spTree>
    <p:extLst>
      <p:ext uri="{BB962C8B-B14F-4D97-AF65-F5344CB8AC3E}">
        <p14:creationId xmlns:p14="http://schemas.microsoft.com/office/powerpoint/2010/main" val="2452415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gtEl>
                                        <p:attrNameLst>
                                          <p:attrName>style.visibility</p:attrName>
                                        </p:attrNameLst>
                                      </p:cBhvr>
                                      <p:to>
                                        <p:strVal val="visible"/>
                                      </p:to>
                                    </p:set>
                                    <p:animEffect transition="in" filter="fade">
                                      <p:cBhvr>
                                        <p:cTn id="10" dur="700"/>
                                        <p:tgtEl>
                                          <p:spTgt spid="3"/>
                                        </p:tgtEl>
                                      </p:cBhvr>
                                    </p:animEffect>
                                  </p:childTnLst>
                                </p:cTn>
                              </p:par>
                              <p:par>
                                <p:cTn id="11" presetID="10" presetClass="entr" presetSubtype="0" fill="hold" grpId="0" nodeType="withEffect">
                                  <p:stCondLst>
                                    <p:cond delay="1000"/>
                                  </p:stCondLst>
                                  <p:iterate>
                                    <p:tmPct val="10000"/>
                                  </p:iterate>
                                  <p:childTnLst>
                                    <p:set>
                                      <p:cBhvr>
                                        <p:cTn id="12" dur="1" fill="hold">
                                          <p:stCondLst>
                                            <p:cond delay="0"/>
                                          </p:stCondLst>
                                        </p:cTn>
                                        <p:tgtEl>
                                          <p:spTgt spid="6"/>
                                        </p:tgtEl>
                                        <p:attrNameLst>
                                          <p:attrName>style.visibility</p:attrName>
                                        </p:attrNameLst>
                                      </p:cBhvr>
                                      <p:to>
                                        <p:strVal val="visible"/>
                                      </p:to>
                                    </p:set>
                                    <p:animEffect transition="in" filter="fade">
                                      <p:cBhvr>
                                        <p:cTn id="13" dur="7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347B19-822D-7020-E7BB-3B069E5C9BB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E7095EF-8A19-141A-7AC4-1D980800EADD}"/>
              </a:ext>
            </a:extLst>
          </p:cNvPr>
          <p:cNvSpPr>
            <a:spLocks noGrp="1"/>
          </p:cNvSpPr>
          <p:nvPr>
            <p:ph type="ctrTitle"/>
          </p:nvPr>
        </p:nvSpPr>
        <p:spPr>
          <a:xfrm>
            <a:off x="1665514" y="594806"/>
            <a:ext cx="9886406" cy="1189151"/>
          </a:xfrm>
        </p:spPr>
        <p:txBody>
          <a:bodyPr anchor="b">
            <a:noAutofit/>
          </a:bodyPr>
          <a:lstStyle/>
          <a:p>
            <a:pPr lvl="0"/>
            <a:br>
              <a:rPr lang="nl-BE" sz="4800" dirty="0"/>
            </a:br>
            <a:r>
              <a:rPr lang="nl-NL" sz="4000" dirty="0"/>
              <a:t>Verduidelijking Passief spel / </a:t>
            </a:r>
            <a:r>
              <a:rPr lang="nl-NL" sz="4000" dirty="0" err="1"/>
              <a:t>Clarification</a:t>
            </a:r>
            <a:r>
              <a:rPr lang="nl-NL" sz="4000" dirty="0"/>
              <a:t> – Jeu </a:t>
            </a:r>
            <a:r>
              <a:rPr lang="nl-NL" sz="4000" dirty="0" err="1"/>
              <a:t>passif</a:t>
            </a:r>
            <a:endParaRPr lang="nl-BE" sz="4800" dirty="0"/>
          </a:p>
        </p:txBody>
      </p:sp>
      <p:pic>
        <p:nvPicPr>
          <p:cNvPr id="4" name="Afbeelding 3">
            <a:extLst>
              <a:ext uri="{FF2B5EF4-FFF2-40B4-BE49-F238E27FC236}">
                <a16:creationId xmlns:a16="http://schemas.microsoft.com/office/drawing/2014/main" id="{C7BFE696-C864-4A51-33A1-10CF2DCB6E66}"/>
              </a:ext>
            </a:extLst>
          </p:cNvPr>
          <p:cNvPicPr>
            <a:picLocks noChangeAspect="1"/>
          </p:cNvPicPr>
          <p:nvPr/>
        </p:nvPicPr>
        <p:blipFill>
          <a:blip r:embed="rId3"/>
          <a:stretch>
            <a:fillRect/>
          </a:stretch>
        </p:blipFill>
        <p:spPr>
          <a:xfrm>
            <a:off x="716441" y="457105"/>
            <a:ext cx="1088801" cy="1326854"/>
          </a:xfrm>
          <a:prstGeom prst="rect">
            <a:avLst/>
          </a:prstGeom>
        </p:spPr>
      </p:pic>
      <p:sp>
        <p:nvSpPr>
          <p:cNvPr id="3" name="Titel 1">
            <a:extLst>
              <a:ext uri="{FF2B5EF4-FFF2-40B4-BE49-F238E27FC236}">
                <a16:creationId xmlns:a16="http://schemas.microsoft.com/office/drawing/2014/main" id="{87050298-676A-0C84-1EAD-135EB40E2764}"/>
              </a:ext>
            </a:extLst>
          </p:cNvPr>
          <p:cNvSpPr txBox="1">
            <a:spLocks/>
          </p:cNvSpPr>
          <p:nvPr/>
        </p:nvSpPr>
        <p:spPr>
          <a:xfrm>
            <a:off x="152399" y="1783957"/>
            <a:ext cx="5595257" cy="427000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70000"/>
              </a:lnSpc>
            </a:pPr>
            <a:r>
              <a:rPr lang="nl-NL" sz="2400" dirty="0"/>
              <a:t>Wat verandert er? Nieuwe richtlijnen voor het beoordelen van passief spel:</a:t>
            </a:r>
          </a:p>
          <a:p>
            <a:pPr algn="l">
              <a:lnSpc>
                <a:spcPct val="70000"/>
              </a:lnSpc>
            </a:pPr>
            <a:endParaRPr lang="nl-NL" sz="2400" dirty="0"/>
          </a:p>
          <a:p>
            <a:pPr marL="342900" indent="-342900" algn="l">
              <a:lnSpc>
                <a:spcPct val="70000"/>
              </a:lnSpc>
              <a:buFont typeface="Arial" panose="020B0604020202020204" pitchFamily="34" charset="0"/>
              <a:buChar char="•"/>
            </a:pPr>
            <a:r>
              <a:rPr lang="nl-NL" sz="2400" dirty="0"/>
              <a:t>Kortere opbouwfases</a:t>
            </a:r>
          </a:p>
          <a:p>
            <a:pPr marL="342900" indent="-342900" algn="l">
              <a:lnSpc>
                <a:spcPct val="70000"/>
              </a:lnSpc>
              <a:buFont typeface="Arial" panose="020B0604020202020204" pitchFamily="34" charset="0"/>
              <a:buChar char="•"/>
            </a:pPr>
            <a:r>
              <a:rPr lang="nl-NL" sz="2400" dirty="0" err="1"/>
              <a:t>Feints</a:t>
            </a:r>
            <a:r>
              <a:rPr lang="nl-NL" sz="2400" dirty="0"/>
              <a:t> enkel voor tijdwinst tellen niet mee</a:t>
            </a:r>
          </a:p>
          <a:p>
            <a:pPr algn="l">
              <a:lnSpc>
                <a:spcPct val="70000"/>
              </a:lnSpc>
            </a:pPr>
            <a:endParaRPr lang="nl-NL" sz="2400" dirty="0"/>
          </a:p>
          <a:p>
            <a:pPr algn="l">
              <a:lnSpc>
                <a:spcPct val="70000"/>
              </a:lnSpc>
            </a:pPr>
            <a:r>
              <a:rPr lang="nl-NL" sz="2400" b="1" dirty="0"/>
              <a:t>Waarom belangrijk?</a:t>
            </a:r>
          </a:p>
          <a:p>
            <a:pPr algn="l">
              <a:lnSpc>
                <a:spcPct val="70000"/>
              </a:lnSpc>
            </a:pPr>
            <a:endParaRPr lang="nl-NL" sz="2400" dirty="0"/>
          </a:p>
          <a:p>
            <a:pPr marL="342900" indent="-342900" algn="l">
              <a:lnSpc>
                <a:spcPct val="70000"/>
              </a:lnSpc>
              <a:buFont typeface="Arial" panose="020B0604020202020204" pitchFamily="34" charset="0"/>
              <a:buChar char="•"/>
            </a:pPr>
            <a:r>
              <a:rPr lang="nl-NL" sz="2400" dirty="0"/>
              <a:t>Teams moeten doordacht blijven aanvallen.</a:t>
            </a:r>
          </a:p>
          <a:p>
            <a:pPr marL="342900" indent="-342900" algn="l">
              <a:lnSpc>
                <a:spcPct val="70000"/>
              </a:lnSpc>
              <a:buFont typeface="Arial" panose="020B0604020202020204" pitchFamily="34" charset="0"/>
              <a:buChar char="•"/>
            </a:pPr>
            <a:r>
              <a:rPr lang="nl-NL" sz="2400" dirty="0"/>
              <a:t>Trainer moet spelers laten </a:t>
            </a:r>
            <a:r>
              <a:rPr lang="nl-NL" sz="2400" dirty="0" err="1"/>
              <a:t>doorbewegen</a:t>
            </a:r>
            <a:r>
              <a:rPr lang="nl-NL" sz="2400" dirty="0"/>
              <a:t> en niet alleen rondpassen.</a:t>
            </a:r>
          </a:p>
          <a:p>
            <a:pPr algn="l">
              <a:lnSpc>
                <a:spcPct val="70000"/>
              </a:lnSpc>
            </a:pPr>
            <a:endParaRPr lang="nl-NL" sz="3200" dirty="0"/>
          </a:p>
        </p:txBody>
      </p:sp>
      <p:sp>
        <p:nvSpPr>
          <p:cNvPr id="6" name="Titel 1">
            <a:extLst>
              <a:ext uri="{FF2B5EF4-FFF2-40B4-BE49-F238E27FC236}">
                <a16:creationId xmlns:a16="http://schemas.microsoft.com/office/drawing/2014/main" id="{5F4BEB44-D3A1-3530-F97F-BA69311CB3D9}"/>
              </a:ext>
            </a:extLst>
          </p:cNvPr>
          <p:cNvSpPr txBox="1">
            <a:spLocks/>
          </p:cNvSpPr>
          <p:nvPr/>
        </p:nvSpPr>
        <p:spPr>
          <a:xfrm>
            <a:off x="5747656" y="1623847"/>
            <a:ext cx="6107975" cy="4083269"/>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70000"/>
              </a:lnSpc>
            </a:pPr>
            <a:r>
              <a:rPr lang="fr-FR" sz="2400" dirty="0"/>
              <a:t>Ce qui change : Nouvelles consignes pour évaluer le jeu passif :</a:t>
            </a:r>
          </a:p>
          <a:p>
            <a:pPr algn="l">
              <a:lnSpc>
                <a:spcPct val="70000"/>
              </a:lnSpc>
            </a:pPr>
            <a:endParaRPr lang="fr-FR" sz="2400" dirty="0"/>
          </a:p>
          <a:p>
            <a:pPr marL="342900" indent="-342900" algn="l">
              <a:lnSpc>
                <a:spcPct val="70000"/>
              </a:lnSpc>
              <a:buFont typeface="Arial" panose="020B0604020202020204" pitchFamily="34" charset="0"/>
              <a:buChar char="•"/>
            </a:pPr>
            <a:r>
              <a:rPr lang="fr-FR" sz="2400" dirty="0"/>
              <a:t>Phases de construction plus courtes</a:t>
            </a:r>
          </a:p>
          <a:p>
            <a:pPr marL="342900" indent="-342900" algn="l">
              <a:lnSpc>
                <a:spcPct val="70000"/>
              </a:lnSpc>
              <a:buFont typeface="Arial" panose="020B0604020202020204" pitchFamily="34" charset="0"/>
              <a:buChar char="•"/>
            </a:pPr>
            <a:r>
              <a:rPr lang="fr-FR" sz="2400" dirty="0"/>
              <a:t>Les feintes uniquement pour gagner du temps ne suffisent plus</a:t>
            </a:r>
          </a:p>
          <a:p>
            <a:pPr algn="l">
              <a:lnSpc>
                <a:spcPct val="70000"/>
              </a:lnSpc>
            </a:pPr>
            <a:endParaRPr lang="fr-FR" sz="2400" dirty="0"/>
          </a:p>
          <a:p>
            <a:pPr algn="l">
              <a:lnSpc>
                <a:spcPct val="70000"/>
              </a:lnSpc>
            </a:pPr>
            <a:r>
              <a:rPr lang="fr-FR" sz="2400" b="1" dirty="0"/>
              <a:t>Pourquoi est-ce important ?</a:t>
            </a:r>
          </a:p>
          <a:p>
            <a:pPr algn="l">
              <a:lnSpc>
                <a:spcPct val="70000"/>
              </a:lnSpc>
            </a:pPr>
            <a:endParaRPr lang="fr-FR" sz="2400" dirty="0"/>
          </a:p>
          <a:p>
            <a:pPr marL="342900" indent="-342900" algn="l">
              <a:lnSpc>
                <a:spcPct val="70000"/>
              </a:lnSpc>
              <a:buFont typeface="Arial" panose="020B0604020202020204" pitchFamily="34" charset="0"/>
              <a:buChar char="•"/>
            </a:pPr>
            <a:r>
              <a:rPr lang="fr-FR" sz="2400" dirty="0"/>
              <a:t>Les équipes doivent continuer à attaquer de manière structurée.</a:t>
            </a:r>
          </a:p>
          <a:p>
            <a:pPr marL="342900" indent="-342900" algn="l">
              <a:lnSpc>
                <a:spcPct val="70000"/>
              </a:lnSpc>
              <a:buFont typeface="Arial" panose="020B0604020202020204" pitchFamily="34" charset="0"/>
              <a:buChar char="•"/>
            </a:pPr>
            <a:r>
              <a:rPr lang="fr-FR" sz="2400" dirty="0"/>
              <a:t>L’entraîneur doit encourager le mouvement et éviter la simple circulation latérale.</a:t>
            </a:r>
          </a:p>
        </p:txBody>
      </p:sp>
    </p:spTree>
    <p:extLst>
      <p:ext uri="{BB962C8B-B14F-4D97-AF65-F5344CB8AC3E}">
        <p14:creationId xmlns:p14="http://schemas.microsoft.com/office/powerpoint/2010/main" val="263691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gtEl>
                                        <p:attrNameLst>
                                          <p:attrName>style.visibility</p:attrName>
                                        </p:attrNameLst>
                                      </p:cBhvr>
                                      <p:to>
                                        <p:strVal val="visible"/>
                                      </p:to>
                                    </p:set>
                                    <p:animEffect transition="in" filter="fade">
                                      <p:cBhvr>
                                        <p:cTn id="10" dur="700"/>
                                        <p:tgtEl>
                                          <p:spTgt spid="3"/>
                                        </p:tgtEl>
                                      </p:cBhvr>
                                    </p:animEffect>
                                  </p:childTnLst>
                                </p:cTn>
                              </p:par>
                              <p:par>
                                <p:cTn id="11" presetID="10" presetClass="entr" presetSubtype="0" fill="hold" grpId="0" nodeType="withEffect">
                                  <p:stCondLst>
                                    <p:cond delay="1000"/>
                                  </p:stCondLst>
                                  <p:iterate>
                                    <p:tmPct val="10000"/>
                                  </p:iterate>
                                  <p:childTnLst>
                                    <p:set>
                                      <p:cBhvr>
                                        <p:cTn id="12" dur="1" fill="hold">
                                          <p:stCondLst>
                                            <p:cond delay="0"/>
                                          </p:stCondLst>
                                        </p:cTn>
                                        <p:tgtEl>
                                          <p:spTgt spid="6"/>
                                        </p:tgtEl>
                                        <p:attrNameLst>
                                          <p:attrName>style.visibility</p:attrName>
                                        </p:attrNameLst>
                                      </p:cBhvr>
                                      <p:to>
                                        <p:strVal val="visible"/>
                                      </p:to>
                                    </p:set>
                                    <p:animEffect transition="in" filter="fade">
                                      <p:cBhvr>
                                        <p:cTn id="13" dur="7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B40899-E538-F410-6736-06DDDAA785B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1DC5D52-D96E-DA34-D9F5-62D00FD755B9}"/>
              </a:ext>
            </a:extLst>
          </p:cNvPr>
          <p:cNvSpPr>
            <a:spLocks noGrp="1"/>
          </p:cNvSpPr>
          <p:nvPr>
            <p:ph type="ctrTitle"/>
          </p:nvPr>
        </p:nvSpPr>
        <p:spPr>
          <a:xfrm>
            <a:off x="926096" y="3638592"/>
            <a:ext cx="10339808" cy="1882581"/>
          </a:xfrm>
        </p:spPr>
        <p:txBody>
          <a:bodyPr anchor="b">
            <a:normAutofit fontScale="90000"/>
          </a:bodyPr>
          <a:lstStyle/>
          <a:p>
            <a:r>
              <a:rPr lang="nl-BE" b="1" dirty="0"/>
              <a:t>Wijzigingen voornamelijk relevant voor scheidsrechters</a:t>
            </a:r>
            <a:br>
              <a:rPr lang="nl-BE" b="1" dirty="0"/>
            </a:br>
            <a:br>
              <a:rPr lang="nl-BE" b="1" dirty="0"/>
            </a:br>
            <a:r>
              <a:rPr lang="fr-FR" b="1" dirty="0"/>
              <a:t>Modifications surtout pertinentes pour les arbitres</a:t>
            </a:r>
            <a:endParaRPr lang="nl-BE" dirty="0"/>
          </a:p>
        </p:txBody>
      </p:sp>
      <p:pic>
        <p:nvPicPr>
          <p:cNvPr id="4" name="Afbeelding 3">
            <a:extLst>
              <a:ext uri="{FF2B5EF4-FFF2-40B4-BE49-F238E27FC236}">
                <a16:creationId xmlns:a16="http://schemas.microsoft.com/office/drawing/2014/main" id="{237A1FD5-5C22-1E90-1606-8D403416086F}"/>
              </a:ext>
            </a:extLst>
          </p:cNvPr>
          <p:cNvPicPr>
            <a:picLocks noChangeAspect="1"/>
          </p:cNvPicPr>
          <p:nvPr/>
        </p:nvPicPr>
        <p:blipFill>
          <a:blip r:embed="rId3"/>
          <a:stretch>
            <a:fillRect/>
          </a:stretch>
        </p:blipFill>
        <p:spPr>
          <a:xfrm>
            <a:off x="716441" y="457105"/>
            <a:ext cx="1088801" cy="1326854"/>
          </a:xfrm>
          <a:prstGeom prst="rect">
            <a:avLst/>
          </a:prstGeom>
        </p:spPr>
      </p:pic>
    </p:spTree>
    <p:extLst>
      <p:ext uri="{BB962C8B-B14F-4D97-AF65-F5344CB8AC3E}">
        <p14:creationId xmlns:p14="http://schemas.microsoft.com/office/powerpoint/2010/main" val="1394273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F17C78-0699-2043-9AA0-908D3080F5A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C7DA62B-C45C-2580-FBD3-BA69BBF7FEF9}"/>
              </a:ext>
            </a:extLst>
          </p:cNvPr>
          <p:cNvSpPr>
            <a:spLocks noGrp="1"/>
          </p:cNvSpPr>
          <p:nvPr>
            <p:ph type="ctrTitle"/>
          </p:nvPr>
        </p:nvSpPr>
        <p:spPr>
          <a:xfrm>
            <a:off x="1665514" y="594806"/>
            <a:ext cx="9886406" cy="1189151"/>
          </a:xfrm>
        </p:spPr>
        <p:txBody>
          <a:bodyPr anchor="b">
            <a:noAutofit/>
          </a:bodyPr>
          <a:lstStyle/>
          <a:p>
            <a:pPr lvl="0"/>
            <a:br>
              <a:rPr lang="nl-BE" sz="4800" dirty="0"/>
            </a:br>
            <a:r>
              <a:rPr lang="nl-NL" sz="4000" dirty="0"/>
              <a:t>4:9 – Uitrusting spelers / </a:t>
            </a:r>
            <a:r>
              <a:rPr lang="nl-NL" sz="4000" dirty="0" err="1"/>
              <a:t>Équipement</a:t>
            </a:r>
            <a:r>
              <a:rPr lang="nl-NL" sz="4000" dirty="0"/>
              <a:t> des </a:t>
            </a:r>
            <a:r>
              <a:rPr lang="nl-NL" sz="4000" dirty="0" err="1"/>
              <a:t>joueurs</a:t>
            </a:r>
            <a:endParaRPr lang="nl-BE" sz="4800" dirty="0"/>
          </a:p>
        </p:txBody>
      </p:sp>
      <p:pic>
        <p:nvPicPr>
          <p:cNvPr id="4" name="Afbeelding 3">
            <a:extLst>
              <a:ext uri="{FF2B5EF4-FFF2-40B4-BE49-F238E27FC236}">
                <a16:creationId xmlns:a16="http://schemas.microsoft.com/office/drawing/2014/main" id="{98083A22-AECA-ED8B-9C2E-B1A4EB83FB3F}"/>
              </a:ext>
            </a:extLst>
          </p:cNvPr>
          <p:cNvPicPr>
            <a:picLocks noChangeAspect="1"/>
          </p:cNvPicPr>
          <p:nvPr/>
        </p:nvPicPr>
        <p:blipFill>
          <a:blip r:embed="rId3"/>
          <a:stretch>
            <a:fillRect/>
          </a:stretch>
        </p:blipFill>
        <p:spPr>
          <a:xfrm>
            <a:off x="716441" y="457105"/>
            <a:ext cx="1088801" cy="1326854"/>
          </a:xfrm>
          <a:prstGeom prst="rect">
            <a:avLst/>
          </a:prstGeom>
        </p:spPr>
      </p:pic>
      <p:sp>
        <p:nvSpPr>
          <p:cNvPr id="3" name="Titel 1">
            <a:extLst>
              <a:ext uri="{FF2B5EF4-FFF2-40B4-BE49-F238E27FC236}">
                <a16:creationId xmlns:a16="http://schemas.microsoft.com/office/drawing/2014/main" id="{F646D52C-7CEB-A108-2B2A-C2601776E3E0}"/>
              </a:ext>
            </a:extLst>
          </p:cNvPr>
          <p:cNvSpPr txBox="1">
            <a:spLocks/>
          </p:cNvSpPr>
          <p:nvPr/>
        </p:nvSpPr>
        <p:spPr>
          <a:xfrm>
            <a:off x="152399" y="1783957"/>
            <a:ext cx="5595257" cy="283534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70000"/>
              </a:lnSpc>
            </a:pPr>
            <a:r>
              <a:rPr lang="fr-FR" sz="2400" dirty="0"/>
              <a:t>Nouveau : Contact accidentel d’un coach avec un joueur ou le ballon ≠ sanction grave (sauf en cas d’intention manifeste).</a:t>
            </a:r>
          </a:p>
          <a:p>
            <a:pPr algn="l">
              <a:lnSpc>
                <a:spcPct val="70000"/>
              </a:lnSpc>
            </a:pPr>
            <a:endParaRPr lang="fr-FR" sz="2400" dirty="0"/>
          </a:p>
          <a:p>
            <a:pPr algn="l">
              <a:lnSpc>
                <a:spcPct val="70000"/>
              </a:lnSpc>
            </a:pPr>
            <a:r>
              <a:rPr lang="fr-FR" sz="2400" b="1" dirty="0"/>
              <a:t>Arbitres : </a:t>
            </a:r>
            <a:r>
              <a:rPr lang="fr-FR" sz="2400" dirty="0"/>
              <a:t>doivent évaluer s’il y a eu danger ou intention.</a:t>
            </a:r>
          </a:p>
          <a:p>
            <a:pPr algn="l">
              <a:lnSpc>
                <a:spcPct val="70000"/>
              </a:lnSpc>
            </a:pPr>
            <a:endParaRPr lang="nl-NL" sz="3200" dirty="0"/>
          </a:p>
        </p:txBody>
      </p:sp>
      <p:sp>
        <p:nvSpPr>
          <p:cNvPr id="6" name="Titel 1">
            <a:extLst>
              <a:ext uri="{FF2B5EF4-FFF2-40B4-BE49-F238E27FC236}">
                <a16:creationId xmlns:a16="http://schemas.microsoft.com/office/drawing/2014/main" id="{0D10F7B9-15A3-BF39-613E-DF9AD90282FA}"/>
              </a:ext>
            </a:extLst>
          </p:cNvPr>
          <p:cNvSpPr txBox="1">
            <a:spLocks/>
          </p:cNvSpPr>
          <p:nvPr/>
        </p:nvSpPr>
        <p:spPr>
          <a:xfrm>
            <a:off x="5747656" y="1686912"/>
            <a:ext cx="6107975" cy="231903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70000"/>
              </a:lnSpc>
            </a:pPr>
            <a:r>
              <a:rPr lang="nl-NL" sz="2400" dirty="0"/>
              <a:t>Duidelijk verbod op: piercings, brillen zonder band, lange nagels, enz.</a:t>
            </a:r>
          </a:p>
          <a:p>
            <a:pPr algn="l">
              <a:lnSpc>
                <a:spcPct val="70000"/>
              </a:lnSpc>
            </a:pPr>
            <a:endParaRPr lang="nl-NL" sz="2400" dirty="0"/>
          </a:p>
          <a:p>
            <a:pPr algn="l">
              <a:lnSpc>
                <a:spcPct val="70000"/>
              </a:lnSpc>
            </a:pPr>
            <a:r>
              <a:rPr lang="nl-NL" sz="2400" b="1" dirty="0"/>
              <a:t>Scheidsrechters: </a:t>
            </a:r>
            <a:r>
              <a:rPr lang="nl-NL" sz="2400" dirty="0"/>
              <a:t>mogen spelers weigeren tot ze voldoen.</a:t>
            </a:r>
          </a:p>
        </p:txBody>
      </p:sp>
    </p:spTree>
    <p:extLst>
      <p:ext uri="{BB962C8B-B14F-4D97-AF65-F5344CB8AC3E}">
        <p14:creationId xmlns:p14="http://schemas.microsoft.com/office/powerpoint/2010/main" val="4099226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gtEl>
                                        <p:attrNameLst>
                                          <p:attrName>style.visibility</p:attrName>
                                        </p:attrNameLst>
                                      </p:cBhvr>
                                      <p:to>
                                        <p:strVal val="visible"/>
                                      </p:to>
                                    </p:set>
                                    <p:animEffect transition="in" filter="fade">
                                      <p:cBhvr>
                                        <p:cTn id="10" dur="700"/>
                                        <p:tgtEl>
                                          <p:spTgt spid="3"/>
                                        </p:tgtEl>
                                      </p:cBhvr>
                                    </p:animEffect>
                                  </p:childTnLst>
                                </p:cTn>
                              </p:par>
                              <p:par>
                                <p:cTn id="11" presetID="10" presetClass="entr" presetSubtype="0" fill="hold" grpId="0" nodeType="withEffect">
                                  <p:stCondLst>
                                    <p:cond delay="1000"/>
                                  </p:stCondLst>
                                  <p:iterate>
                                    <p:tmPct val="10000"/>
                                  </p:iterate>
                                  <p:childTnLst>
                                    <p:set>
                                      <p:cBhvr>
                                        <p:cTn id="12" dur="1" fill="hold">
                                          <p:stCondLst>
                                            <p:cond delay="0"/>
                                          </p:stCondLst>
                                        </p:cTn>
                                        <p:tgtEl>
                                          <p:spTgt spid="6"/>
                                        </p:tgtEl>
                                        <p:attrNameLst>
                                          <p:attrName>style.visibility</p:attrName>
                                        </p:attrNameLst>
                                      </p:cBhvr>
                                      <p:to>
                                        <p:strVal val="visible"/>
                                      </p:to>
                                    </p:set>
                                    <p:animEffect transition="in" filter="fade">
                                      <p:cBhvr>
                                        <p:cTn id="13" dur="7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6" grpId="0"/>
    </p:bldLst>
  </p:timing>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C0E9217BE7FF249B3E685FFC866EDDF" ma:contentTypeVersion="18" ma:contentTypeDescription="Een nieuw document maken." ma:contentTypeScope="" ma:versionID="fd95084c9d3051a583a43fd0402219d8">
  <xsd:schema xmlns:xsd="http://www.w3.org/2001/XMLSchema" xmlns:xs="http://www.w3.org/2001/XMLSchema" xmlns:p="http://schemas.microsoft.com/office/2006/metadata/properties" xmlns:ns2="4951b68c-3f37-43f6-b9b1-051e5d277f4d" xmlns:ns3="15bf8341-14ba-437c-a659-0e3d7dba9128" targetNamespace="http://schemas.microsoft.com/office/2006/metadata/properties" ma:root="true" ma:fieldsID="3b0b531d073bb07aad470703d4d03362" ns2:_="" ns3:_="">
    <xsd:import namespace="4951b68c-3f37-43f6-b9b1-051e5d277f4d"/>
    <xsd:import namespace="15bf8341-14ba-437c-a659-0e3d7dba912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2:MediaServiceAutoKeyPoints" minOccurs="0"/>
                <xsd:element ref="ns2:MediaServiceKeyPoints"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951b68c-3f37-43f6-b9b1-051e5d277f4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Afbeeldingtags" ma:readOnly="false" ma:fieldId="{5cf76f15-5ced-4ddc-b409-7134ff3c332f}" ma:taxonomyMulti="true" ma:sspId="6011d893-1b8f-4218-8d5b-be4dd9553fe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5bf8341-14ba-437c-a659-0e3d7dba9128" elementFormDefault="qualified">
    <xsd:import namespace="http://schemas.microsoft.com/office/2006/documentManagement/types"/>
    <xsd:import namespace="http://schemas.microsoft.com/office/infopath/2007/PartnerControls"/>
    <xsd:element name="SharedWithUsers" ma:index="18"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Gedeeld met details" ma:internalName="SharedWithDetails" ma:readOnly="true">
      <xsd:simpleType>
        <xsd:restriction base="dms:Note">
          <xsd:maxLength value="255"/>
        </xsd:restriction>
      </xsd:simpleType>
    </xsd:element>
    <xsd:element name="TaxCatchAll" ma:index="23" nillable="true" ma:displayName="Taxonomy Catch All Column" ma:hidden="true" ma:list="{dba048c4-47d3-499a-9f7e-088f97fdc0ba}" ma:internalName="TaxCatchAll" ma:showField="CatchAllData" ma:web="15bf8341-14ba-437c-a659-0e3d7dba912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15bf8341-14ba-437c-a659-0e3d7dba9128" xsi:nil="true"/>
    <lcf76f155ced4ddcb4097134ff3c332f xmlns="4951b68c-3f37-43f6-b9b1-051e5d277f4d">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6DE1EEC-5124-4B21-8B2E-9F83C4AD30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951b68c-3f37-43f6-b9b1-051e5d277f4d"/>
    <ds:schemaRef ds:uri="15bf8341-14ba-437c-a659-0e3d7dba912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FE120FA-86BD-47F4-936D-EB2899DE98FA}">
  <ds:schemaRefs>
    <ds:schemaRef ds:uri="http://schemas.microsoft.com/sharepoint/v3/contenttype/forms"/>
  </ds:schemaRefs>
</ds:datastoreItem>
</file>

<file path=customXml/itemProps3.xml><?xml version="1.0" encoding="utf-8"?>
<ds:datastoreItem xmlns:ds="http://schemas.openxmlformats.org/officeDocument/2006/customXml" ds:itemID="{959EE7CF-DF4F-4E3D-B54B-6BC7304D9F8F}">
  <ds:schemaRefs>
    <ds:schemaRef ds:uri="http://schemas.microsoft.com/office/2006/metadata/properties"/>
    <ds:schemaRef ds:uri="http://schemas.microsoft.com/office/infopath/2007/PartnerControls"/>
    <ds:schemaRef ds:uri="15bf8341-14ba-437c-a659-0e3d7dba9128"/>
    <ds:schemaRef ds:uri="4951b68c-3f37-43f6-b9b1-051e5d277f4d"/>
  </ds:schemaRefs>
</ds:datastoreItem>
</file>

<file path=docProps/app.xml><?xml version="1.0" encoding="utf-8"?>
<Properties xmlns="http://schemas.openxmlformats.org/officeDocument/2006/extended-properties" xmlns:vt="http://schemas.openxmlformats.org/officeDocument/2006/docPropsVTypes">
  <TotalTime>86</TotalTime>
  <Words>1217</Words>
  <Application>Microsoft Office PowerPoint</Application>
  <PresentationFormat>Breedbeeld</PresentationFormat>
  <Paragraphs>128</Paragraphs>
  <Slides>16</Slides>
  <Notes>16</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16</vt:i4>
      </vt:variant>
    </vt:vector>
  </HeadingPairs>
  <TitlesOfParts>
    <vt:vector size="20" baseType="lpstr">
      <vt:lpstr>Arial</vt:lpstr>
      <vt:lpstr>Calibri</vt:lpstr>
      <vt:lpstr>Calibri Light</vt:lpstr>
      <vt:lpstr>Kantoorthema</vt:lpstr>
      <vt:lpstr>Spelregelwijzig-ingen IHF – vanaf 1 juli 2025    Modifications des règles de jeu IHF – à partir du 1 juillet 2025</vt:lpstr>
      <vt:lpstr>Gefocust op spelers, trainers, scheidsrechters en tafelofficials  Ciblé pour joueurs, entraîneurs, arbitres et officiels de table</vt:lpstr>
      <vt:lpstr> 4: De uitbreiding van het aantal teamofficials / Extension à 5 officiels par équipe</vt:lpstr>
      <vt:lpstr>  6:2c – Verdediger op de doelgebiedlijn / Défenseur sur la ligne de zone </vt:lpstr>
      <vt:lpstr>  7:3 – “Nulstap” bij balcontrole na sprong of bots / « Pas zéro » lors du contrôle de balle après saut ou rebond</vt:lpstr>
      <vt:lpstr>  10:3b – Uitvoering beginworp / Exécution de l’engagement</vt:lpstr>
      <vt:lpstr> Verduidelijking Passief spel / Clarification – Jeu passif</vt:lpstr>
      <vt:lpstr>Wijzigingen voornamelijk relevant voor scheidsrechters  Modifications surtout pertinentes pour les arbitres</vt:lpstr>
      <vt:lpstr> 4:9 – Uitrusting spelers / Équipement des joueurs</vt:lpstr>
      <vt:lpstr> 5:4 &amp; 6:4 – Doelman verlaat doelgebied met bal zonder controle / Gardien quitte la zone sans contrôle du ballon</vt:lpstr>
      <vt:lpstr> 7:10 – Speler raakt bal aan buiten speelveld / Joueur touche le ballon en étant hors du terrain</vt:lpstr>
      <vt:lpstr> 8:8 – Coach raakt per ongeluk speler of bal / Contact accidentel de l'entraîneur avec le jeu</vt:lpstr>
      <vt:lpstr>  8:8d – Werpen op het hoofd van doelverdediger / Tir sur la tête du gardien</vt:lpstr>
      <vt:lpstr>Verduidelijking – Wisselgedrag &amp; betreden doelgebied bij leeg doel / Clarification – Comportement de changement &amp; défense dans but vide via la zone</vt:lpstr>
      <vt:lpstr> Meer info / plus d’infos? https://www.ihf.info/media-center/news/amended-rules-game-enforced-1-july-2025  </vt:lpstr>
      <vt:lpstr>Thanks for your attention!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&lt;Titel&gt;</dc:title>
  <dc:creator>Dries Boulet</dc:creator>
  <cp:lastModifiedBy>Dries Boulet</cp:lastModifiedBy>
  <cp:revision>1</cp:revision>
  <dcterms:created xsi:type="dcterms:W3CDTF">2022-05-12T07:06:17Z</dcterms:created>
  <dcterms:modified xsi:type="dcterms:W3CDTF">2025-07-31T14:01:06Z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0x010100CC0E9217BE7FF249B3E685FFC866EDDF</vt:lpwstr>
  </property>
</Properties>
</file>