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4"/>
  </p:sldMasterIdLst>
  <p:notesMasterIdLst>
    <p:notesMasterId r:id="rId38"/>
  </p:notesMasterIdLst>
  <p:sldIdLst>
    <p:sldId id="256" r:id="rId5"/>
    <p:sldId id="351" r:id="rId6"/>
    <p:sldId id="307" r:id="rId7"/>
    <p:sldId id="320" r:id="rId8"/>
    <p:sldId id="302" r:id="rId9"/>
    <p:sldId id="283" r:id="rId10"/>
    <p:sldId id="303" r:id="rId11"/>
    <p:sldId id="316" r:id="rId12"/>
    <p:sldId id="328" r:id="rId13"/>
    <p:sldId id="352" r:id="rId14"/>
    <p:sldId id="353" r:id="rId15"/>
    <p:sldId id="356" r:id="rId16"/>
    <p:sldId id="357" r:id="rId17"/>
    <p:sldId id="304" r:id="rId18"/>
    <p:sldId id="329" r:id="rId19"/>
    <p:sldId id="330" r:id="rId20"/>
    <p:sldId id="305" r:id="rId21"/>
    <p:sldId id="331" r:id="rId22"/>
    <p:sldId id="336" r:id="rId23"/>
    <p:sldId id="306" r:id="rId24"/>
    <p:sldId id="332" r:id="rId25"/>
    <p:sldId id="333" r:id="rId26"/>
    <p:sldId id="338" r:id="rId27"/>
    <p:sldId id="339" r:id="rId28"/>
    <p:sldId id="340" r:id="rId29"/>
    <p:sldId id="341" r:id="rId30"/>
    <p:sldId id="342" r:id="rId31"/>
    <p:sldId id="343" r:id="rId32"/>
    <p:sldId id="346" r:id="rId33"/>
    <p:sldId id="344" r:id="rId34"/>
    <p:sldId id="345" r:id="rId35"/>
    <p:sldId id="335" r:id="rId36"/>
    <p:sldId id="337" r:id="rId37"/>
  </p:sldIdLst>
  <p:sldSz cx="9144000" cy="5143500" type="screen16x9"/>
  <p:notesSz cx="6858000" cy="9144000"/>
  <p:embeddedFontLst>
    <p:embeddedFont>
      <p:font typeface="Calibri" panose="020F0502020204030204" pitchFamily="34" charset="0"/>
      <p:regular r:id="rId39"/>
      <p:bold r:id="rId40"/>
      <p:italic r:id="rId41"/>
      <p:boldItalic r:id="rId42"/>
    </p:embeddedFont>
    <p:embeddedFont>
      <p:font typeface="Poppins" panose="00000500000000000000" pitchFamily="2" charset="0"/>
      <p:regular r:id="rId43"/>
      <p:bold r:id="rId44"/>
      <p:italic r:id="rId45"/>
      <p:boldItalic r:id="rId46"/>
    </p:embeddedFont>
    <p:embeddedFont>
      <p:font typeface="Poppins Light" panose="00000400000000000000" pitchFamily="2"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99CCFF"/>
    <a:srgbClr val="FF66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515EC7-640F-4B17-9920-03A763BDC08F}" v="307" dt="2023-03-28T07:45:41.979"/>
    <p1510:client id="{3DC4CF91-5EF8-4D00-A9F2-3725B69E745F}" v="411" dt="2023-03-28T17:48:06.558"/>
    <p1510:client id="{DAF9E48B-A934-4061-809C-5B38EECED79E}" vWet="4" dt="2023-03-28T17:43:10.848"/>
  </p1510:revLst>
</p1510:revInfo>
</file>

<file path=ppt/tableStyles.xml><?xml version="1.0" encoding="utf-8"?>
<a:tblStyleLst xmlns:a="http://schemas.openxmlformats.org/drawingml/2006/main" def="{F84DA76C-795A-495A-BEFA-B778C0396278}">
  <a:tblStyle styleId="{F84DA76C-795A-495A-BEFA-B778C039627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1611BF4-621E-4B3C-804F-145F23E6AE47}"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3.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ies Boulet" userId="53e0b9ba-5237-480f-a85c-4c024ec94ad2" providerId="ADAL" clId="{3DC4CF91-5EF8-4D00-A9F2-3725B69E745F}"/>
    <pc:docChg chg="undo custSel addSld delSld modSld sldOrd">
      <pc:chgData name="Dries Boulet" userId="53e0b9ba-5237-480f-a85c-4c024ec94ad2" providerId="ADAL" clId="{3DC4CF91-5EF8-4D00-A9F2-3725B69E745F}" dt="2023-03-28T17:48:06.558" v="1495"/>
      <pc:docMkLst>
        <pc:docMk/>
      </pc:docMkLst>
      <pc:sldChg chg="modSp mod">
        <pc:chgData name="Dries Boulet" userId="53e0b9ba-5237-480f-a85c-4c024ec94ad2" providerId="ADAL" clId="{3DC4CF91-5EF8-4D00-A9F2-3725B69E745F}" dt="2023-03-28T09:01:13.047" v="2" actId="5793"/>
        <pc:sldMkLst>
          <pc:docMk/>
          <pc:sldMk cId="0" sldId="256"/>
        </pc:sldMkLst>
        <pc:spChg chg="mod">
          <ac:chgData name="Dries Boulet" userId="53e0b9ba-5237-480f-a85c-4c024ec94ad2" providerId="ADAL" clId="{3DC4CF91-5EF8-4D00-A9F2-3725B69E745F}" dt="2023-03-28T09:01:13.047" v="2" actId="5793"/>
          <ac:spMkLst>
            <pc:docMk/>
            <pc:sldMk cId="0" sldId="256"/>
            <ac:spMk id="141" creationId="{00000000-0000-0000-0000-000000000000}"/>
          </ac:spMkLst>
        </pc:spChg>
      </pc:sldChg>
      <pc:sldChg chg="add del setBg">
        <pc:chgData name="Dries Boulet" userId="53e0b9ba-5237-480f-a85c-4c024ec94ad2" providerId="ADAL" clId="{3DC4CF91-5EF8-4D00-A9F2-3725B69E745F}" dt="2023-03-28T13:44:16.586" v="138"/>
        <pc:sldMkLst>
          <pc:docMk/>
          <pc:sldMk cId="1522328224" sldId="302"/>
        </pc:sldMkLst>
      </pc:sldChg>
      <pc:sldChg chg="add del">
        <pc:chgData name="Dries Boulet" userId="53e0b9ba-5237-480f-a85c-4c024ec94ad2" providerId="ADAL" clId="{3DC4CF91-5EF8-4D00-A9F2-3725B69E745F}" dt="2023-03-28T13:44:18.552" v="139" actId="2696"/>
        <pc:sldMkLst>
          <pc:docMk/>
          <pc:sldMk cId="2844589945" sldId="302"/>
        </pc:sldMkLst>
      </pc:sldChg>
      <pc:sldChg chg="modSp mod">
        <pc:chgData name="Dries Boulet" userId="53e0b9ba-5237-480f-a85c-4c024ec94ad2" providerId="ADAL" clId="{3DC4CF91-5EF8-4D00-A9F2-3725B69E745F}" dt="2023-03-28T13:50:33.542" v="355" actId="20577"/>
        <pc:sldMkLst>
          <pc:docMk/>
          <pc:sldMk cId="3388860099" sldId="304"/>
        </pc:sldMkLst>
        <pc:spChg chg="mod">
          <ac:chgData name="Dries Boulet" userId="53e0b9ba-5237-480f-a85c-4c024ec94ad2" providerId="ADAL" clId="{3DC4CF91-5EF8-4D00-A9F2-3725B69E745F}" dt="2023-03-28T13:50:33.542" v="355" actId="20577"/>
          <ac:spMkLst>
            <pc:docMk/>
            <pc:sldMk cId="3388860099" sldId="304"/>
            <ac:spMk id="177" creationId="{00000000-0000-0000-0000-000000000000}"/>
          </ac:spMkLst>
        </pc:spChg>
      </pc:sldChg>
      <pc:sldChg chg="modSp mod">
        <pc:chgData name="Dries Boulet" userId="53e0b9ba-5237-480f-a85c-4c024ec94ad2" providerId="ADAL" clId="{3DC4CF91-5EF8-4D00-A9F2-3725B69E745F}" dt="2023-03-28T14:25:30.175" v="1383" actId="20577"/>
        <pc:sldMkLst>
          <pc:docMk/>
          <pc:sldMk cId="1789883183" sldId="305"/>
        </pc:sldMkLst>
        <pc:spChg chg="mod">
          <ac:chgData name="Dries Boulet" userId="53e0b9ba-5237-480f-a85c-4c024ec94ad2" providerId="ADAL" clId="{3DC4CF91-5EF8-4D00-A9F2-3725B69E745F}" dt="2023-03-28T14:25:30.175" v="1383" actId="20577"/>
          <ac:spMkLst>
            <pc:docMk/>
            <pc:sldMk cId="1789883183" sldId="305"/>
            <ac:spMk id="177" creationId="{00000000-0000-0000-0000-000000000000}"/>
          </ac:spMkLst>
        </pc:spChg>
      </pc:sldChg>
      <pc:sldChg chg="modSp mod">
        <pc:chgData name="Dries Boulet" userId="53e0b9ba-5237-480f-a85c-4c024ec94ad2" providerId="ADAL" clId="{3DC4CF91-5EF8-4D00-A9F2-3725B69E745F}" dt="2023-03-28T14:27:14.031" v="1394" actId="20577"/>
        <pc:sldMkLst>
          <pc:docMk/>
          <pc:sldMk cId="4253082969" sldId="306"/>
        </pc:sldMkLst>
        <pc:spChg chg="mod">
          <ac:chgData name="Dries Boulet" userId="53e0b9ba-5237-480f-a85c-4c024ec94ad2" providerId="ADAL" clId="{3DC4CF91-5EF8-4D00-A9F2-3725B69E745F}" dt="2023-03-28T14:27:14.031" v="1394" actId="20577"/>
          <ac:spMkLst>
            <pc:docMk/>
            <pc:sldMk cId="4253082969" sldId="306"/>
            <ac:spMk id="177" creationId="{00000000-0000-0000-0000-000000000000}"/>
          </ac:spMkLst>
        </pc:spChg>
      </pc:sldChg>
      <pc:sldChg chg="delSp mod">
        <pc:chgData name="Dries Boulet" userId="53e0b9ba-5237-480f-a85c-4c024ec94ad2" providerId="ADAL" clId="{3DC4CF91-5EF8-4D00-A9F2-3725B69E745F}" dt="2023-03-28T13:48:16.160" v="344" actId="478"/>
        <pc:sldMkLst>
          <pc:docMk/>
          <pc:sldMk cId="3034262858" sldId="307"/>
        </pc:sldMkLst>
        <pc:spChg chg="del">
          <ac:chgData name="Dries Boulet" userId="53e0b9ba-5237-480f-a85c-4c024ec94ad2" providerId="ADAL" clId="{3DC4CF91-5EF8-4D00-A9F2-3725B69E745F}" dt="2023-03-28T13:48:16.160" v="344" actId="478"/>
          <ac:spMkLst>
            <pc:docMk/>
            <pc:sldMk cId="3034262858" sldId="307"/>
            <ac:spMk id="176" creationId="{00000000-0000-0000-0000-000000000000}"/>
          </ac:spMkLst>
        </pc:spChg>
      </pc:sldChg>
      <pc:sldChg chg="modSp mod modAnim">
        <pc:chgData name="Dries Boulet" userId="53e0b9ba-5237-480f-a85c-4c024ec94ad2" providerId="ADAL" clId="{3DC4CF91-5EF8-4D00-A9F2-3725B69E745F}" dt="2023-03-28T13:52:25.295" v="415"/>
        <pc:sldMkLst>
          <pc:docMk/>
          <pc:sldMk cId="2042348670" sldId="316"/>
        </pc:sldMkLst>
        <pc:spChg chg="mod">
          <ac:chgData name="Dries Boulet" userId="53e0b9ba-5237-480f-a85c-4c024ec94ad2" providerId="ADAL" clId="{3DC4CF91-5EF8-4D00-A9F2-3725B69E745F}" dt="2023-03-28T13:51:56.444" v="412" actId="14100"/>
          <ac:spMkLst>
            <pc:docMk/>
            <pc:sldMk cId="2042348670" sldId="316"/>
            <ac:spMk id="241" creationId="{00000000-0000-0000-0000-000000000000}"/>
          </ac:spMkLst>
        </pc:spChg>
      </pc:sldChg>
      <pc:sldChg chg="modAnim">
        <pc:chgData name="Dries Boulet" userId="53e0b9ba-5237-480f-a85c-4c024ec94ad2" providerId="ADAL" clId="{3DC4CF91-5EF8-4D00-A9F2-3725B69E745F}" dt="2023-03-28T17:42:58.369" v="1493"/>
        <pc:sldMkLst>
          <pc:docMk/>
          <pc:sldMk cId="1149434323" sldId="320"/>
        </pc:sldMkLst>
      </pc:sldChg>
      <pc:sldChg chg="modAnim">
        <pc:chgData name="Dries Boulet" userId="53e0b9ba-5237-480f-a85c-4c024ec94ad2" providerId="ADAL" clId="{3DC4CF91-5EF8-4D00-A9F2-3725B69E745F}" dt="2023-03-28T13:52:43.056" v="418"/>
        <pc:sldMkLst>
          <pc:docMk/>
          <pc:sldMk cId="969852652" sldId="328"/>
        </pc:sldMkLst>
      </pc:sldChg>
      <pc:sldChg chg="modSp mod setBg">
        <pc:chgData name="Dries Boulet" userId="53e0b9ba-5237-480f-a85c-4c024ec94ad2" providerId="ADAL" clId="{3DC4CF91-5EF8-4D00-A9F2-3725B69E745F}" dt="2023-03-28T14:27:55.242" v="1448" actId="20577"/>
        <pc:sldMkLst>
          <pc:docMk/>
          <pc:sldMk cId="513566381" sldId="335"/>
        </pc:sldMkLst>
        <pc:spChg chg="mod">
          <ac:chgData name="Dries Boulet" userId="53e0b9ba-5237-480f-a85c-4c024ec94ad2" providerId="ADAL" clId="{3DC4CF91-5EF8-4D00-A9F2-3725B69E745F}" dt="2023-03-28T14:27:55.242" v="1448" actId="20577"/>
          <ac:spMkLst>
            <pc:docMk/>
            <pc:sldMk cId="513566381" sldId="335"/>
            <ac:spMk id="175" creationId="{00000000-0000-0000-0000-000000000000}"/>
          </ac:spMkLst>
        </pc:spChg>
        <pc:spChg chg="mod">
          <ac:chgData name="Dries Boulet" userId="53e0b9ba-5237-480f-a85c-4c024ec94ad2" providerId="ADAL" clId="{3DC4CF91-5EF8-4D00-A9F2-3725B69E745F}" dt="2023-03-28T14:27:34.608" v="1401" actId="20577"/>
          <ac:spMkLst>
            <pc:docMk/>
            <pc:sldMk cId="513566381" sldId="335"/>
            <ac:spMk id="177" creationId="{00000000-0000-0000-0000-000000000000}"/>
          </ac:spMkLst>
        </pc:spChg>
      </pc:sldChg>
      <pc:sldChg chg="ord">
        <pc:chgData name="Dries Boulet" userId="53e0b9ba-5237-480f-a85c-4c024ec94ad2" providerId="ADAL" clId="{3DC4CF91-5EF8-4D00-A9F2-3725B69E745F}" dt="2023-03-28T14:26:38.966" v="1392"/>
        <pc:sldMkLst>
          <pc:docMk/>
          <pc:sldMk cId="195516548" sldId="337"/>
        </pc:sldMkLst>
      </pc:sldChg>
      <pc:sldChg chg="modSp mod setBg">
        <pc:chgData name="Dries Boulet" userId="53e0b9ba-5237-480f-a85c-4c024ec94ad2" providerId="ADAL" clId="{3DC4CF91-5EF8-4D00-A9F2-3725B69E745F}" dt="2023-03-28T14:27:17.696" v="1396" actId="20577"/>
        <pc:sldMkLst>
          <pc:docMk/>
          <pc:sldMk cId="1060085774" sldId="338"/>
        </pc:sldMkLst>
        <pc:spChg chg="mod">
          <ac:chgData name="Dries Boulet" userId="53e0b9ba-5237-480f-a85c-4c024ec94ad2" providerId="ADAL" clId="{3DC4CF91-5EF8-4D00-A9F2-3725B69E745F}" dt="2023-03-28T14:27:17.696" v="1396" actId="20577"/>
          <ac:spMkLst>
            <pc:docMk/>
            <pc:sldMk cId="1060085774" sldId="338"/>
            <ac:spMk id="177" creationId="{00000000-0000-0000-0000-000000000000}"/>
          </ac:spMkLst>
        </pc:spChg>
      </pc:sldChg>
      <pc:sldChg chg="addSp delSp modSp mod">
        <pc:chgData name="Dries Boulet" userId="53e0b9ba-5237-480f-a85c-4c024ec94ad2" providerId="ADAL" clId="{3DC4CF91-5EF8-4D00-A9F2-3725B69E745F}" dt="2023-03-28T14:18:33.507" v="1196"/>
        <pc:sldMkLst>
          <pc:docMk/>
          <pc:sldMk cId="1081613543" sldId="339"/>
        </pc:sldMkLst>
        <pc:spChg chg="mod">
          <ac:chgData name="Dries Boulet" userId="53e0b9ba-5237-480f-a85c-4c024ec94ad2" providerId="ADAL" clId="{3DC4CF91-5EF8-4D00-A9F2-3725B69E745F}" dt="2023-03-28T14:18:33.507" v="1196"/>
          <ac:spMkLst>
            <pc:docMk/>
            <pc:sldMk cId="1081613543" sldId="339"/>
            <ac:spMk id="3" creationId="{EF4AD36D-9601-5641-6AC1-BB98779149A6}"/>
          </ac:spMkLst>
        </pc:spChg>
        <pc:spChg chg="mod">
          <ac:chgData name="Dries Boulet" userId="53e0b9ba-5237-480f-a85c-4c024ec94ad2" providerId="ADAL" clId="{3DC4CF91-5EF8-4D00-A9F2-3725B69E745F}" dt="2023-03-28T14:18:33.507" v="1196"/>
          <ac:spMkLst>
            <pc:docMk/>
            <pc:sldMk cId="1081613543" sldId="339"/>
            <ac:spMk id="4" creationId="{C49DFF8B-A6D1-2A42-FCBF-FBBD8A950E97}"/>
          </ac:spMkLst>
        </pc:spChg>
        <pc:spChg chg="mod">
          <ac:chgData name="Dries Boulet" userId="53e0b9ba-5237-480f-a85c-4c024ec94ad2" providerId="ADAL" clId="{3DC4CF91-5EF8-4D00-A9F2-3725B69E745F}" dt="2023-03-28T14:18:33.507" v="1196"/>
          <ac:spMkLst>
            <pc:docMk/>
            <pc:sldMk cId="1081613543" sldId="339"/>
            <ac:spMk id="5" creationId="{5F9E7165-5CDD-B7FC-5DFC-05BB46A62C64}"/>
          </ac:spMkLst>
        </pc:spChg>
        <pc:spChg chg="mod">
          <ac:chgData name="Dries Boulet" userId="53e0b9ba-5237-480f-a85c-4c024ec94ad2" providerId="ADAL" clId="{3DC4CF91-5EF8-4D00-A9F2-3725B69E745F}" dt="2023-03-28T14:16:27.229" v="1168" actId="2711"/>
          <ac:spMkLst>
            <pc:docMk/>
            <pc:sldMk cId="1081613543" sldId="339"/>
            <ac:spMk id="6" creationId="{10EDFD2B-8306-8B4D-C39F-C0E68F196D50}"/>
          </ac:spMkLst>
        </pc:spChg>
        <pc:grpChg chg="add mod">
          <ac:chgData name="Dries Boulet" userId="53e0b9ba-5237-480f-a85c-4c024ec94ad2" providerId="ADAL" clId="{3DC4CF91-5EF8-4D00-A9F2-3725B69E745F}" dt="2023-03-28T14:18:33.507" v="1196"/>
          <ac:grpSpMkLst>
            <pc:docMk/>
            <pc:sldMk cId="1081613543" sldId="339"/>
            <ac:grpSpMk id="2" creationId="{8F53BF61-C59F-4DFB-2771-B8157805D6DA}"/>
          </ac:grpSpMkLst>
        </pc:grpChg>
        <pc:grpChg chg="del">
          <ac:chgData name="Dries Boulet" userId="53e0b9ba-5237-480f-a85c-4c024ec94ad2" providerId="ADAL" clId="{3DC4CF91-5EF8-4D00-A9F2-3725B69E745F}" dt="2023-03-28T14:18:33.191" v="1195" actId="478"/>
          <ac:grpSpMkLst>
            <pc:docMk/>
            <pc:sldMk cId="1081613543" sldId="339"/>
            <ac:grpSpMk id="15" creationId="{D723CDA3-994A-4E93-B6D2-82A14CBBE03F}"/>
          </ac:grpSpMkLst>
        </pc:grpChg>
      </pc:sldChg>
      <pc:sldChg chg="addSp delSp modSp mod">
        <pc:chgData name="Dries Boulet" userId="53e0b9ba-5237-480f-a85c-4c024ec94ad2" providerId="ADAL" clId="{3DC4CF91-5EF8-4D00-A9F2-3725B69E745F}" dt="2023-03-28T14:18:27.235" v="1194"/>
        <pc:sldMkLst>
          <pc:docMk/>
          <pc:sldMk cId="4116194138" sldId="340"/>
        </pc:sldMkLst>
        <pc:spChg chg="mod">
          <ac:chgData name="Dries Boulet" userId="53e0b9ba-5237-480f-a85c-4c024ec94ad2" providerId="ADAL" clId="{3DC4CF91-5EF8-4D00-A9F2-3725B69E745F}" dt="2023-03-28T14:18:27.235" v="1194"/>
          <ac:spMkLst>
            <pc:docMk/>
            <pc:sldMk cId="4116194138" sldId="340"/>
            <ac:spMk id="3" creationId="{9E5C54CB-143C-9BAC-91EB-15408794BE05}"/>
          </ac:spMkLst>
        </pc:spChg>
        <pc:spChg chg="mod">
          <ac:chgData name="Dries Boulet" userId="53e0b9ba-5237-480f-a85c-4c024ec94ad2" providerId="ADAL" clId="{3DC4CF91-5EF8-4D00-A9F2-3725B69E745F}" dt="2023-03-28T14:18:27.235" v="1194"/>
          <ac:spMkLst>
            <pc:docMk/>
            <pc:sldMk cId="4116194138" sldId="340"/>
            <ac:spMk id="4" creationId="{DC7AC2DB-1A1B-B915-277B-7221E09E9339}"/>
          </ac:spMkLst>
        </pc:spChg>
        <pc:spChg chg="mod">
          <ac:chgData name="Dries Boulet" userId="53e0b9ba-5237-480f-a85c-4c024ec94ad2" providerId="ADAL" clId="{3DC4CF91-5EF8-4D00-A9F2-3725B69E745F}" dt="2023-03-28T14:18:27.235" v="1194"/>
          <ac:spMkLst>
            <pc:docMk/>
            <pc:sldMk cId="4116194138" sldId="340"/>
            <ac:spMk id="5" creationId="{69F2787B-D4D8-6C3B-36CF-DC247DE9A71C}"/>
          </ac:spMkLst>
        </pc:spChg>
        <pc:spChg chg="mod">
          <ac:chgData name="Dries Boulet" userId="53e0b9ba-5237-480f-a85c-4c024ec94ad2" providerId="ADAL" clId="{3DC4CF91-5EF8-4D00-A9F2-3725B69E745F}" dt="2023-03-28T14:16:35.565" v="1169" actId="2711"/>
          <ac:spMkLst>
            <pc:docMk/>
            <pc:sldMk cId="4116194138" sldId="340"/>
            <ac:spMk id="6" creationId="{10EDFD2B-8306-8B4D-C39F-C0E68F196D50}"/>
          </ac:spMkLst>
        </pc:spChg>
        <pc:grpChg chg="add mod">
          <ac:chgData name="Dries Boulet" userId="53e0b9ba-5237-480f-a85c-4c024ec94ad2" providerId="ADAL" clId="{3DC4CF91-5EF8-4D00-A9F2-3725B69E745F}" dt="2023-03-28T14:18:27.235" v="1194"/>
          <ac:grpSpMkLst>
            <pc:docMk/>
            <pc:sldMk cId="4116194138" sldId="340"/>
            <ac:grpSpMk id="2" creationId="{2F83CAE4-FF4D-4D17-1834-C44D40D140F2}"/>
          </ac:grpSpMkLst>
        </pc:grpChg>
        <pc:grpChg chg="del">
          <ac:chgData name="Dries Boulet" userId="53e0b9ba-5237-480f-a85c-4c024ec94ad2" providerId="ADAL" clId="{3DC4CF91-5EF8-4D00-A9F2-3725B69E745F}" dt="2023-03-28T14:18:26.955" v="1193" actId="478"/>
          <ac:grpSpMkLst>
            <pc:docMk/>
            <pc:sldMk cId="4116194138" sldId="340"/>
            <ac:grpSpMk id="15" creationId="{D723CDA3-994A-4E93-B6D2-82A14CBBE03F}"/>
          </ac:grpSpMkLst>
        </pc:grpChg>
      </pc:sldChg>
      <pc:sldChg chg="addSp delSp modSp mod">
        <pc:chgData name="Dries Boulet" userId="53e0b9ba-5237-480f-a85c-4c024ec94ad2" providerId="ADAL" clId="{3DC4CF91-5EF8-4D00-A9F2-3725B69E745F}" dt="2023-03-28T14:18:21.764" v="1192"/>
        <pc:sldMkLst>
          <pc:docMk/>
          <pc:sldMk cId="2826280384" sldId="341"/>
        </pc:sldMkLst>
        <pc:spChg chg="mod">
          <ac:chgData name="Dries Boulet" userId="53e0b9ba-5237-480f-a85c-4c024ec94ad2" providerId="ADAL" clId="{3DC4CF91-5EF8-4D00-A9F2-3725B69E745F}" dt="2023-03-28T14:18:21.764" v="1192"/>
          <ac:spMkLst>
            <pc:docMk/>
            <pc:sldMk cId="2826280384" sldId="341"/>
            <ac:spMk id="3" creationId="{C0ED8868-7A70-8BF8-F4DC-7740C81654B2}"/>
          </ac:spMkLst>
        </pc:spChg>
        <pc:spChg chg="mod">
          <ac:chgData name="Dries Boulet" userId="53e0b9ba-5237-480f-a85c-4c024ec94ad2" providerId="ADAL" clId="{3DC4CF91-5EF8-4D00-A9F2-3725B69E745F}" dt="2023-03-28T14:18:21.764" v="1192"/>
          <ac:spMkLst>
            <pc:docMk/>
            <pc:sldMk cId="2826280384" sldId="341"/>
            <ac:spMk id="4" creationId="{AEED7A80-5180-3104-DB14-C0F494BB936D}"/>
          </ac:spMkLst>
        </pc:spChg>
        <pc:spChg chg="mod">
          <ac:chgData name="Dries Boulet" userId="53e0b9ba-5237-480f-a85c-4c024ec94ad2" providerId="ADAL" clId="{3DC4CF91-5EF8-4D00-A9F2-3725B69E745F}" dt="2023-03-28T14:18:21.764" v="1192"/>
          <ac:spMkLst>
            <pc:docMk/>
            <pc:sldMk cId="2826280384" sldId="341"/>
            <ac:spMk id="5" creationId="{4C7377C2-2295-A236-142C-A16CAD021E2C}"/>
          </ac:spMkLst>
        </pc:spChg>
        <pc:spChg chg="mod">
          <ac:chgData name="Dries Boulet" userId="53e0b9ba-5237-480f-a85c-4c024ec94ad2" providerId="ADAL" clId="{3DC4CF91-5EF8-4D00-A9F2-3725B69E745F}" dt="2023-03-28T14:16:43.028" v="1170" actId="2711"/>
          <ac:spMkLst>
            <pc:docMk/>
            <pc:sldMk cId="2826280384" sldId="341"/>
            <ac:spMk id="6" creationId="{10EDFD2B-8306-8B4D-C39F-C0E68F196D50}"/>
          </ac:spMkLst>
        </pc:spChg>
        <pc:grpChg chg="add mod">
          <ac:chgData name="Dries Boulet" userId="53e0b9ba-5237-480f-a85c-4c024ec94ad2" providerId="ADAL" clId="{3DC4CF91-5EF8-4D00-A9F2-3725B69E745F}" dt="2023-03-28T14:18:21.764" v="1192"/>
          <ac:grpSpMkLst>
            <pc:docMk/>
            <pc:sldMk cId="2826280384" sldId="341"/>
            <ac:grpSpMk id="2" creationId="{50F7F127-5920-DBD1-BDEC-D0C83F286B86}"/>
          </ac:grpSpMkLst>
        </pc:grpChg>
        <pc:grpChg chg="del">
          <ac:chgData name="Dries Boulet" userId="53e0b9ba-5237-480f-a85c-4c024ec94ad2" providerId="ADAL" clId="{3DC4CF91-5EF8-4D00-A9F2-3725B69E745F}" dt="2023-03-28T14:18:21.419" v="1191" actId="478"/>
          <ac:grpSpMkLst>
            <pc:docMk/>
            <pc:sldMk cId="2826280384" sldId="341"/>
            <ac:grpSpMk id="15" creationId="{D723CDA3-994A-4E93-B6D2-82A14CBBE03F}"/>
          </ac:grpSpMkLst>
        </pc:grpChg>
      </pc:sldChg>
      <pc:sldChg chg="addSp delSp modSp mod">
        <pc:chgData name="Dries Boulet" userId="53e0b9ba-5237-480f-a85c-4c024ec94ad2" providerId="ADAL" clId="{3DC4CF91-5EF8-4D00-A9F2-3725B69E745F}" dt="2023-03-28T14:18:17.785" v="1190"/>
        <pc:sldMkLst>
          <pc:docMk/>
          <pc:sldMk cId="2281743221" sldId="342"/>
        </pc:sldMkLst>
        <pc:spChg chg="mod">
          <ac:chgData name="Dries Boulet" userId="53e0b9ba-5237-480f-a85c-4c024ec94ad2" providerId="ADAL" clId="{3DC4CF91-5EF8-4D00-A9F2-3725B69E745F}" dt="2023-03-28T14:18:17.785" v="1190"/>
          <ac:spMkLst>
            <pc:docMk/>
            <pc:sldMk cId="2281743221" sldId="342"/>
            <ac:spMk id="3" creationId="{69892725-44C0-EC7E-C2D4-04364EE13BB1}"/>
          </ac:spMkLst>
        </pc:spChg>
        <pc:spChg chg="mod">
          <ac:chgData name="Dries Boulet" userId="53e0b9ba-5237-480f-a85c-4c024ec94ad2" providerId="ADAL" clId="{3DC4CF91-5EF8-4D00-A9F2-3725B69E745F}" dt="2023-03-28T14:18:17.785" v="1190"/>
          <ac:spMkLst>
            <pc:docMk/>
            <pc:sldMk cId="2281743221" sldId="342"/>
            <ac:spMk id="4" creationId="{F86A4B7C-119E-B97B-63D6-26EF3E0F6DB5}"/>
          </ac:spMkLst>
        </pc:spChg>
        <pc:spChg chg="mod">
          <ac:chgData name="Dries Boulet" userId="53e0b9ba-5237-480f-a85c-4c024ec94ad2" providerId="ADAL" clId="{3DC4CF91-5EF8-4D00-A9F2-3725B69E745F}" dt="2023-03-28T14:18:17.785" v="1190"/>
          <ac:spMkLst>
            <pc:docMk/>
            <pc:sldMk cId="2281743221" sldId="342"/>
            <ac:spMk id="5" creationId="{D374DC86-F39A-F9A4-EDDE-B8831AF56EA0}"/>
          </ac:spMkLst>
        </pc:spChg>
        <pc:grpChg chg="add mod">
          <ac:chgData name="Dries Boulet" userId="53e0b9ba-5237-480f-a85c-4c024ec94ad2" providerId="ADAL" clId="{3DC4CF91-5EF8-4D00-A9F2-3725B69E745F}" dt="2023-03-28T14:18:17.785" v="1190"/>
          <ac:grpSpMkLst>
            <pc:docMk/>
            <pc:sldMk cId="2281743221" sldId="342"/>
            <ac:grpSpMk id="2" creationId="{49C8002E-433F-CC66-22D9-34CAA27BB03A}"/>
          </ac:grpSpMkLst>
        </pc:grpChg>
        <pc:grpChg chg="del">
          <ac:chgData name="Dries Boulet" userId="53e0b9ba-5237-480f-a85c-4c024ec94ad2" providerId="ADAL" clId="{3DC4CF91-5EF8-4D00-A9F2-3725B69E745F}" dt="2023-03-28T14:18:17.437" v="1189" actId="478"/>
          <ac:grpSpMkLst>
            <pc:docMk/>
            <pc:sldMk cId="2281743221" sldId="342"/>
            <ac:grpSpMk id="15" creationId="{D723CDA3-994A-4E93-B6D2-82A14CBBE03F}"/>
          </ac:grpSpMkLst>
        </pc:grpChg>
      </pc:sldChg>
      <pc:sldChg chg="modSp mod setBg">
        <pc:chgData name="Dries Boulet" userId="53e0b9ba-5237-480f-a85c-4c024ec94ad2" providerId="ADAL" clId="{3DC4CF91-5EF8-4D00-A9F2-3725B69E745F}" dt="2023-03-28T14:27:22.341" v="1398" actId="20577"/>
        <pc:sldMkLst>
          <pc:docMk/>
          <pc:sldMk cId="1527544046" sldId="344"/>
        </pc:sldMkLst>
        <pc:spChg chg="mod">
          <ac:chgData name="Dries Boulet" userId="53e0b9ba-5237-480f-a85c-4c024ec94ad2" providerId="ADAL" clId="{3DC4CF91-5EF8-4D00-A9F2-3725B69E745F}" dt="2023-03-28T14:27:22.341" v="1398" actId="20577"/>
          <ac:spMkLst>
            <pc:docMk/>
            <pc:sldMk cId="1527544046" sldId="344"/>
            <ac:spMk id="177" creationId="{00000000-0000-0000-0000-000000000000}"/>
          </ac:spMkLst>
        </pc:spChg>
      </pc:sldChg>
      <pc:sldChg chg="addSp delSp modSp mod">
        <pc:chgData name="Dries Boulet" userId="53e0b9ba-5237-480f-a85c-4c024ec94ad2" providerId="ADAL" clId="{3DC4CF91-5EF8-4D00-A9F2-3725B69E745F}" dt="2023-03-28T14:16:54.443" v="1171" actId="2711"/>
        <pc:sldMkLst>
          <pc:docMk/>
          <pc:sldMk cId="1778119031" sldId="345"/>
        </pc:sldMkLst>
        <pc:spChg chg="mod">
          <ac:chgData name="Dries Boulet" userId="53e0b9ba-5237-480f-a85c-4c024ec94ad2" providerId="ADAL" clId="{3DC4CF91-5EF8-4D00-A9F2-3725B69E745F}" dt="2023-03-28T14:16:54.443" v="1171" actId="2711"/>
          <ac:spMkLst>
            <pc:docMk/>
            <pc:sldMk cId="1778119031" sldId="345"/>
            <ac:spMk id="6" creationId="{10EDFD2B-8306-8B4D-C39F-C0E68F196D50}"/>
          </ac:spMkLst>
        </pc:spChg>
        <pc:grpChg chg="del">
          <ac:chgData name="Dries Boulet" userId="53e0b9ba-5237-480f-a85c-4c024ec94ad2" providerId="ADAL" clId="{3DC4CF91-5EF8-4D00-A9F2-3725B69E745F}" dt="2023-03-28T14:15:37.849" v="1161" actId="478"/>
          <ac:grpSpMkLst>
            <pc:docMk/>
            <pc:sldMk cId="1778119031" sldId="345"/>
            <ac:grpSpMk id="15" creationId="{D723CDA3-994A-4E93-B6D2-82A14CBBE03F}"/>
          </ac:grpSpMkLst>
        </pc:grpChg>
        <pc:picChg chg="add mod">
          <ac:chgData name="Dries Boulet" userId="53e0b9ba-5237-480f-a85c-4c024ec94ad2" providerId="ADAL" clId="{3DC4CF91-5EF8-4D00-A9F2-3725B69E745F}" dt="2023-03-28T14:16:01.680" v="1167"/>
          <ac:picMkLst>
            <pc:docMk/>
            <pc:sldMk cId="1778119031" sldId="345"/>
            <ac:picMk id="2050" creationId="{F07EAC2D-4C01-CF24-B0E9-B26A5181F539}"/>
          </ac:picMkLst>
        </pc:picChg>
      </pc:sldChg>
      <pc:sldChg chg="addSp delSp modSp mod">
        <pc:chgData name="Dries Boulet" userId="53e0b9ba-5237-480f-a85c-4c024ec94ad2" providerId="ADAL" clId="{3DC4CF91-5EF8-4D00-A9F2-3725B69E745F}" dt="2023-03-28T14:18:12.194" v="1188" actId="1038"/>
        <pc:sldMkLst>
          <pc:docMk/>
          <pc:sldMk cId="1138956793" sldId="346"/>
        </pc:sldMkLst>
        <pc:spChg chg="mod">
          <ac:chgData name="Dries Boulet" userId="53e0b9ba-5237-480f-a85c-4c024ec94ad2" providerId="ADAL" clId="{3DC4CF91-5EF8-4D00-A9F2-3725B69E745F}" dt="2023-03-28T14:17:57.151" v="1173"/>
          <ac:spMkLst>
            <pc:docMk/>
            <pc:sldMk cId="1138956793" sldId="346"/>
            <ac:spMk id="3" creationId="{139DAA5E-B7F1-8FEA-101D-06A1B92AB4B8}"/>
          </ac:spMkLst>
        </pc:spChg>
        <pc:spChg chg="mod">
          <ac:chgData name="Dries Boulet" userId="53e0b9ba-5237-480f-a85c-4c024ec94ad2" providerId="ADAL" clId="{3DC4CF91-5EF8-4D00-A9F2-3725B69E745F}" dt="2023-03-28T14:17:57.151" v="1173"/>
          <ac:spMkLst>
            <pc:docMk/>
            <pc:sldMk cId="1138956793" sldId="346"/>
            <ac:spMk id="4" creationId="{7467D615-C43E-595E-C087-0BDF8C37BE42}"/>
          </ac:spMkLst>
        </pc:spChg>
        <pc:spChg chg="mod">
          <ac:chgData name="Dries Boulet" userId="53e0b9ba-5237-480f-a85c-4c024ec94ad2" providerId="ADAL" clId="{3DC4CF91-5EF8-4D00-A9F2-3725B69E745F}" dt="2023-03-28T14:17:57.151" v="1173"/>
          <ac:spMkLst>
            <pc:docMk/>
            <pc:sldMk cId="1138956793" sldId="346"/>
            <ac:spMk id="5" creationId="{37C11D96-719E-2B51-F0D2-438E07584D98}"/>
          </ac:spMkLst>
        </pc:spChg>
        <pc:grpChg chg="add mod">
          <ac:chgData name="Dries Boulet" userId="53e0b9ba-5237-480f-a85c-4c024ec94ad2" providerId="ADAL" clId="{3DC4CF91-5EF8-4D00-A9F2-3725B69E745F}" dt="2023-03-28T14:18:12.194" v="1188" actId="1038"/>
          <ac:grpSpMkLst>
            <pc:docMk/>
            <pc:sldMk cId="1138956793" sldId="346"/>
            <ac:grpSpMk id="2" creationId="{7E32CC67-4522-917A-4768-5A0F9A23DC72}"/>
          </ac:grpSpMkLst>
        </pc:grpChg>
        <pc:grpChg chg="del">
          <ac:chgData name="Dries Boulet" userId="53e0b9ba-5237-480f-a85c-4c024ec94ad2" providerId="ADAL" clId="{3DC4CF91-5EF8-4D00-A9F2-3725B69E745F}" dt="2023-03-28T14:17:56.761" v="1172" actId="478"/>
          <ac:grpSpMkLst>
            <pc:docMk/>
            <pc:sldMk cId="1138956793" sldId="346"/>
            <ac:grpSpMk id="15" creationId="{D723CDA3-994A-4E93-B6D2-82A14CBBE03F}"/>
          </ac:grpSpMkLst>
        </pc:grpChg>
      </pc:sldChg>
      <pc:sldChg chg="addSp delSp modSp add del setBg">
        <pc:chgData name="Dries Boulet" userId="53e0b9ba-5237-480f-a85c-4c024ec94ad2" providerId="ADAL" clId="{3DC4CF91-5EF8-4D00-A9F2-3725B69E745F}" dt="2023-03-28T13:43:57.744" v="134" actId="2696"/>
        <pc:sldMkLst>
          <pc:docMk/>
          <pc:sldMk cId="1132265310" sldId="347"/>
        </pc:sldMkLst>
        <pc:spChg chg="add del mod">
          <ac:chgData name="Dries Boulet" userId="53e0b9ba-5237-480f-a85c-4c024ec94ad2" providerId="ADAL" clId="{3DC4CF91-5EF8-4D00-A9F2-3725B69E745F}" dt="2023-03-28T13:38:01.435" v="5"/>
          <ac:spMkLst>
            <pc:docMk/>
            <pc:sldMk cId="1132265310" sldId="347"/>
            <ac:spMk id="2" creationId="{AC4B8565-90A6-2D62-81C1-CF95E08D81B6}"/>
          </ac:spMkLst>
        </pc:spChg>
      </pc:sldChg>
      <pc:sldChg chg="add del">
        <pc:chgData name="Dries Boulet" userId="53e0b9ba-5237-480f-a85c-4c024ec94ad2" providerId="ADAL" clId="{3DC4CF91-5EF8-4D00-A9F2-3725B69E745F}" dt="2023-03-28T13:44:20.408" v="140"/>
        <pc:sldMkLst>
          <pc:docMk/>
          <pc:sldMk cId="1828653131" sldId="347"/>
        </pc:sldMkLst>
      </pc:sldChg>
      <pc:sldChg chg="add del">
        <pc:chgData name="Dries Boulet" userId="53e0b9ba-5237-480f-a85c-4c024ec94ad2" providerId="ADAL" clId="{3DC4CF91-5EF8-4D00-A9F2-3725B69E745F}" dt="2023-03-28T13:44:20.408" v="140"/>
        <pc:sldMkLst>
          <pc:docMk/>
          <pc:sldMk cId="1932328306" sldId="348"/>
        </pc:sldMkLst>
      </pc:sldChg>
      <pc:sldChg chg="add del">
        <pc:chgData name="Dries Boulet" userId="53e0b9ba-5237-480f-a85c-4c024ec94ad2" providerId="ADAL" clId="{3DC4CF91-5EF8-4D00-A9F2-3725B69E745F}" dt="2023-03-28T13:43:57.744" v="134" actId="2696"/>
        <pc:sldMkLst>
          <pc:docMk/>
          <pc:sldMk cId="3599981942" sldId="348"/>
        </pc:sldMkLst>
      </pc:sldChg>
      <pc:sldChg chg="add del">
        <pc:chgData name="Dries Boulet" userId="53e0b9ba-5237-480f-a85c-4c024ec94ad2" providerId="ADAL" clId="{3DC4CF91-5EF8-4D00-A9F2-3725B69E745F}" dt="2023-03-28T13:43:57.744" v="134" actId="2696"/>
        <pc:sldMkLst>
          <pc:docMk/>
          <pc:sldMk cId="834401189" sldId="349"/>
        </pc:sldMkLst>
      </pc:sldChg>
      <pc:sldChg chg="add del">
        <pc:chgData name="Dries Boulet" userId="53e0b9ba-5237-480f-a85c-4c024ec94ad2" providerId="ADAL" clId="{3DC4CF91-5EF8-4D00-A9F2-3725B69E745F}" dt="2023-03-28T13:44:20.408" v="140"/>
        <pc:sldMkLst>
          <pc:docMk/>
          <pc:sldMk cId="2538090554" sldId="349"/>
        </pc:sldMkLst>
      </pc:sldChg>
      <pc:sldChg chg="add del">
        <pc:chgData name="Dries Boulet" userId="53e0b9ba-5237-480f-a85c-4c024ec94ad2" providerId="ADAL" clId="{3DC4CF91-5EF8-4D00-A9F2-3725B69E745F}" dt="2023-03-28T13:44:20.408" v="140"/>
        <pc:sldMkLst>
          <pc:docMk/>
          <pc:sldMk cId="1208158728" sldId="350"/>
        </pc:sldMkLst>
      </pc:sldChg>
      <pc:sldChg chg="add del">
        <pc:chgData name="Dries Boulet" userId="53e0b9ba-5237-480f-a85c-4c024ec94ad2" providerId="ADAL" clId="{3DC4CF91-5EF8-4D00-A9F2-3725B69E745F}" dt="2023-03-28T13:43:57.744" v="134" actId="2696"/>
        <pc:sldMkLst>
          <pc:docMk/>
          <pc:sldMk cId="1810278594" sldId="350"/>
        </pc:sldMkLst>
      </pc:sldChg>
      <pc:sldChg chg="addSp modSp add mod modAnim">
        <pc:chgData name="Dries Boulet" userId="53e0b9ba-5237-480f-a85c-4c024ec94ad2" providerId="ADAL" clId="{3DC4CF91-5EF8-4D00-A9F2-3725B69E745F}" dt="2023-03-28T14:28:15.851" v="1492" actId="14100"/>
        <pc:sldMkLst>
          <pc:docMk/>
          <pc:sldMk cId="1258999447" sldId="351"/>
        </pc:sldMkLst>
        <pc:spChg chg="mod">
          <ac:chgData name="Dries Boulet" userId="53e0b9ba-5237-480f-a85c-4c024ec94ad2" providerId="ADAL" clId="{3DC4CF91-5EF8-4D00-A9F2-3725B69E745F}" dt="2023-03-28T13:42:39.038" v="67" actId="20577"/>
          <ac:spMkLst>
            <pc:docMk/>
            <pc:sldMk cId="1258999447" sldId="351"/>
            <ac:spMk id="2" creationId="{25AD9554-510E-8BED-18A4-95D11843A58D}"/>
          </ac:spMkLst>
        </pc:spChg>
        <pc:spChg chg="mod">
          <ac:chgData name="Dries Boulet" userId="53e0b9ba-5237-480f-a85c-4c024ec94ad2" providerId="ADAL" clId="{3DC4CF91-5EF8-4D00-A9F2-3725B69E745F}" dt="2023-03-28T14:28:15.851" v="1492" actId="14100"/>
          <ac:spMkLst>
            <pc:docMk/>
            <pc:sldMk cId="1258999447" sldId="351"/>
            <ac:spMk id="3" creationId="{E4188620-640A-91B9-52AE-B6C6E03DD23B}"/>
          </ac:spMkLst>
        </pc:spChg>
        <pc:spChg chg="mod">
          <ac:chgData name="Dries Boulet" userId="53e0b9ba-5237-480f-a85c-4c024ec94ad2" providerId="ADAL" clId="{3DC4CF91-5EF8-4D00-A9F2-3725B69E745F}" dt="2023-03-28T13:41:37.073" v="7"/>
          <ac:spMkLst>
            <pc:docMk/>
            <pc:sldMk cId="1258999447" sldId="351"/>
            <ac:spMk id="5" creationId="{0AECEF50-8558-B18A-13E4-9A03F44F2BDC}"/>
          </ac:spMkLst>
        </pc:spChg>
        <pc:spChg chg="mod">
          <ac:chgData name="Dries Boulet" userId="53e0b9ba-5237-480f-a85c-4c024ec94ad2" providerId="ADAL" clId="{3DC4CF91-5EF8-4D00-A9F2-3725B69E745F}" dt="2023-03-28T13:41:37.073" v="7"/>
          <ac:spMkLst>
            <pc:docMk/>
            <pc:sldMk cId="1258999447" sldId="351"/>
            <ac:spMk id="7" creationId="{D9D5FC40-2DA9-10BF-0C55-BAAC21CE6C70}"/>
          </ac:spMkLst>
        </pc:spChg>
        <pc:spChg chg="mod">
          <ac:chgData name="Dries Boulet" userId="53e0b9ba-5237-480f-a85c-4c024ec94ad2" providerId="ADAL" clId="{3DC4CF91-5EF8-4D00-A9F2-3725B69E745F}" dt="2023-03-28T13:41:37.073" v="7"/>
          <ac:spMkLst>
            <pc:docMk/>
            <pc:sldMk cId="1258999447" sldId="351"/>
            <ac:spMk id="8" creationId="{1DF12345-EA41-DE34-AAE9-5FCE2B486C8E}"/>
          </ac:spMkLst>
        </pc:spChg>
        <pc:spChg chg="mod">
          <ac:chgData name="Dries Boulet" userId="53e0b9ba-5237-480f-a85c-4c024ec94ad2" providerId="ADAL" clId="{3DC4CF91-5EF8-4D00-A9F2-3725B69E745F}" dt="2023-03-28T13:41:37.073" v="7"/>
          <ac:spMkLst>
            <pc:docMk/>
            <pc:sldMk cId="1258999447" sldId="351"/>
            <ac:spMk id="9" creationId="{3EAC1CC6-46BD-A096-0648-CDDDC79FC4C1}"/>
          </ac:spMkLst>
        </pc:spChg>
        <pc:spChg chg="mod">
          <ac:chgData name="Dries Boulet" userId="53e0b9ba-5237-480f-a85c-4c024ec94ad2" providerId="ADAL" clId="{3DC4CF91-5EF8-4D00-A9F2-3725B69E745F}" dt="2023-03-28T13:41:37.073" v="7"/>
          <ac:spMkLst>
            <pc:docMk/>
            <pc:sldMk cId="1258999447" sldId="351"/>
            <ac:spMk id="10" creationId="{2E21F892-4B74-7448-F1D9-5715FD5210F2}"/>
          </ac:spMkLst>
        </pc:spChg>
        <pc:spChg chg="mod">
          <ac:chgData name="Dries Boulet" userId="53e0b9ba-5237-480f-a85c-4c024ec94ad2" providerId="ADAL" clId="{3DC4CF91-5EF8-4D00-A9F2-3725B69E745F}" dt="2023-03-28T13:41:37.073" v="7"/>
          <ac:spMkLst>
            <pc:docMk/>
            <pc:sldMk cId="1258999447" sldId="351"/>
            <ac:spMk id="11" creationId="{CAA96D3E-3B51-6989-706C-3C0A9A94CBD7}"/>
          </ac:spMkLst>
        </pc:spChg>
        <pc:grpChg chg="add mod">
          <ac:chgData name="Dries Boulet" userId="53e0b9ba-5237-480f-a85c-4c024ec94ad2" providerId="ADAL" clId="{3DC4CF91-5EF8-4D00-A9F2-3725B69E745F}" dt="2023-03-28T13:42:11.292" v="44" actId="1036"/>
          <ac:grpSpMkLst>
            <pc:docMk/>
            <pc:sldMk cId="1258999447" sldId="351"/>
            <ac:grpSpMk id="4" creationId="{BC9147C9-67D6-95C9-395C-1F0591C2CAB0}"/>
          </ac:grpSpMkLst>
        </pc:grpChg>
      </pc:sldChg>
      <pc:sldChg chg="add del setBg">
        <pc:chgData name="Dries Boulet" userId="53e0b9ba-5237-480f-a85c-4c024ec94ad2" providerId="ADAL" clId="{3DC4CF91-5EF8-4D00-A9F2-3725B69E745F}" dt="2023-03-28T13:44:37.842" v="144" actId="47"/>
        <pc:sldMkLst>
          <pc:docMk/>
          <pc:sldMk cId="334991434" sldId="352"/>
        </pc:sldMkLst>
      </pc:sldChg>
      <pc:sldChg chg="addSp modSp add setBg">
        <pc:chgData name="Dries Boulet" userId="53e0b9ba-5237-480f-a85c-4c024ec94ad2" providerId="ADAL" clId="{3DC4CF91-5EF8-4D00-A9F2-3725B69E745F}" dt="2023-03-28T13:50:29.119" v="353"/>
        <pc:sldMkLst>
          <pc:docMk/>
          <pc:sldMk cId="994384353" sldId="352"/>
        </pc:sldMkLst>
        <pc:spChg chg="add mod">
          <ac:chgData name="Dries Boulet" userId="53e0b9ba-5237-480f-a85c-4c024ec94ad2" providerId="ADAL" clId="{3DC4CF91-5EF8-4D00-A9F2-3725B69E745F}" dt="2023-03-28T13:50:29.119" v="353"/>
          <ac:spMkLst>
            <pc:docMk/>
            <pc:sldMk cId="994384353" sldId="352"/>
            <ac:spMk id="2" creationId="{00460836-8F1B-D097-C382-42AD4D758CA1}"/>
          </ac:spMkLst>
        </pc:spChg>
      </pc:sldChg>
      <pc:sldChg chg="add del setBg">
        <pc:chgData name="Dries Boulet" userId="53e0b9ba-5237-480f-a85c-4c024ec94ad2" providerId="ADAL" clId="{3DC4CF91-5EF8-4D00-A9F2-3725B69E745F}" dt="2023-03-28T13:44:25.619" v="142"/>
        <pc:sldMkLst>
          <pc:docMk/>
          <pc:sldMk cId="3959759396" sldId="352"/>
        </pc:sldMkLst>
      </pc:sldChg>
      <pc:sldChg chg="addSp delSp modSp add mod modAnim">
        <pc:chgData name="Dries Boulet" userId="53e0b9ba-5237-480f-a85c-4c024ec94ad2" providerId="ADAL" clId="{3DC4CF91-5EF8-4D00-A9F2-3725B69E745F}" dt="2023-03-28T14:18:55.133" v="1205" actId="20577"/>
        <pc:sldMkLst>
          <pc:docMk/>
          <pc:sldMk cId="3599981942" sldId="353"/>
        </pc:sldMkLst>
        <pc:spChg chg="mod">
          <ac:chgData name="Dries Boulet" userId="53e0b9ba-5237-480f-a85c-4c024ec94ad2" providerId="ADAL" clId="{3DC4CF91-5EF8-4D00-A9F2-3725B69E745F}" dt="2023-03-28T14:00:13.625" v="466" actId="20577"/>
          <ac:spMkLst>
            <pc:docMk/>
            <pc:sldMk cId="3599981942" sldId="353"/>
            <ac:spMk id="2" creationId="{25AD9554-510E-8BED-18A4-95D11843A58D}"/>
          </ac:spMkLst>
        </pc:spChg>
        <pc:spChg chg="del">
          <ac:chgData name="Dries Boulet" userId="53e0b9ba-5237-480f-a85c-4c024ec94ad2" providerId="ADAL" clId="{3DC4CF91-5EF8-4D00-A9F2-3725B69E745F}" dt="2023-03-28T13:57:46.988" v="420" actId="478"/>
          <ac:spMkLst>
            <pc:docMk/>
            <pc:sldMk cId="3599981942" sldId="353"/>
            <ac:spMk id="3" creationId="{E4188620-640A-91B9-52AE-B6C6E03DD23B}"/>
          </ac:spMkLst>
        </pc:spChg>
        <pc:spChg chg="add del mod">
          <ac:chgData name="Dries Boulet" userId="53e0b9ba-5237-480f-a85c-4c024ec94ad2" providerId="ADAL" clId="{3DC4CF91-5EF8-4D00-A9F2-3725B69E745F}" dt="2023-03-28T13:57:51.469" v="421" actId="478"/>
          <ac:spMkLst>
            <pc:docMk/>
            <pc:sldMk cId="3599981942" sldId="353"/>
            <ac:spMk id="5" creationId="{DBB23026-EF07-5E02-C8FE-61C4091366EA}"/>
          </ac:spMkLst>
        </pc:spChg>
        <pc:spChg chg="add mod">
          <ac:chgData name="Dries Boulet" userId="53e0b9ba-5237-480f-a85c-4c024ec94ad2" providerId="ADAL" clId="{3DC4CF91-5EF8-4D00-A9F2-3725B69E745F}" dt="2023-03-28T14:18:55.133" v="1205" actId="20577"/>
          <ac:spMkLst>
            <pc:docMk/>
            <pc:sldMk cId="3599981942" sldId="353"/>
            <ac:spMk id="7" creationId="{CA525F68-AF87-24B9-CABA-E8B3CAEF10B7}"/>
          </ac:spMkLst>
        </pc:spChg>
        <pc:picChg chg="add mod">
          <ac:chgData name="Dries Boulet" userId="53e0b9ba-5237-480f-a85c-4c024ec94ad2" providerId="ADAL" clId="{3DC4CF91-5EF8-4D00-A9F2-3725B69E745F}" dt="2023-03-28T13:59:48.653" v="426"/>
          <ac:picMkLst>
            <pc:docMk/>
            <pc:sldMk cId="3599981942" sldId="353"/>
            <ac:picMk id="1026" creationId="{2BEA3BED-3531-0CD3-FE99-5AA75836E613}"/>
          </ac:picMkLst>
        </pc:picChg>
      </pc:sldChg>
      <pc:sldChg chg="add del">
        <pc:chgData name="Dries Boulet" userId="53e0b9ba-5237-480f-a85c-4c024ec94ad2" providerId="ADAL" clId="{3DC4CF91-5EF8-4D00-A9F2-3725B69E745F}" dt="2023-03-28T14:11:54.844" v="1045" actId="47"/>
        <pc:sldMkLst>
          <pc:docMk/>
          <pc:sldMk cId="1902938359" sldId="354"/>
        </pc:sldMkLst>
      </pc:sldChg>
      <pc:sldChg chg="add del">
        <pc:chgData name="Dries Boulet" userId="53e0b9ba-5237-480f-a85c-4c024ec94ad2" providerId="ADAL" clId="{3DC4CF91-5EF8-4D00-A9F2-3725B69E745F}" dt="2023-03-28T14:12:10.252" v="1046" actId="47"/>
        <pc:sldMkLst>
          <pc:docMk/>
          <pc:sldMk cId="1810278594" sldId="355"/>
        </pc:sldMkLst>
      </pc:sldChg>
      <pc:sldChg chg="add del">
        <pc:chgData name="Dries Boulet" userId="53e0b9ba-5237-480f-a85c-4c024ec94ad2" providerId="ADAL" clId="{3DC4CF91-5EF8-4D00-A9F2-3725B69E745F}" dt="2023-03-28T14:01:28.713" v="603" actId="47"/>
        <pc:sldMkLst>
          <pc:docMk/>
          <pc:sldMk cId="2254691285" sldId="356"/>
        </pc:sldMkLst>
      </pc:sldChg>
      <pc:sldChg chg="addSp delSp modSp add mod modAnim">
        <pc:chgData name="Dries Boulet" userId="53e0b9ba-5237-480f-a85c-4c024ec94ad2" providerId="ADAL" clId="{3DC4CF91-5EF8-4D00-A9F2-3725B69E745F}" dt="2023-03-28T14:18:59.154" v="1214" actId="20577"/>
        <pc:sldMkLst>
          <pc:docMk/>
          <pc:sldMk cId="3016833221" sldId="356"/>
        </pc:sldMkLst>
        <pc:spChg chg="add del">
          <ac:chgData name="Dries Boulet" userId="53e0b9ba-5237-480f-a85c-4c024ec94ad2" providerId="ADAL" clId="{3DC4CF91-5EF8-4D00-A9F2-3725B69E745F}" dt="2023-03-28T14:11:46.380" v="1043" actId="22"/>
          <ac:spMkLst>
            <pc:docMk/>
            <pc:sldMk cId="3016833221" sldId="356"/>
            <ac:spMk id="4" creationId="{49A66745-A295-CB39-A8E9-E04226B8809E}"/>
          </ac:spMkLst>
        </pc:spChg>
        <pc:spChg chg="mod">
          <ac:chgData name="Dries Boulet" userId="53e0b9ba-5237-480f-a85c-4c024ec94ad2" providerId="ADAL" clId="{3DC4CF91-5EF8-4D00-A9F2-3725B69E745F}" dt="2023-03-28T14:18:59.154" v="1214" actId="20577"/>
          <ac:spMkLst>
            <pc:docMk/>
            <pc:sldMk cId="3016833221" sldId="356"/>
            <ac:spMk id="7" creationId="{CA525F68-AF87-24B9-CABA-E8B3CAEF10B7}"/>
          </ac:spMkLst>
        </pc:spChg>
      </pc:sldChg>
      <pc:sldChg chg="modSp add mod modAnim">
        <pc:chgData name="Dries Boulet" userId="53e0b9ba-5237-480f-a85c-4c024ec94ad2" providerId="ADAL" clId="{3DC4CF91-5EF8-4D00-A9F2-3725B69E745F}" dt="2023-03-28T17:48:06.558" v="1495"/>
        <pc:sldMkLst>
          <pc:docMk/>
          <pc:sldMk cId="64207077" sldId="357"/>
        </pc:sldMkLst>
        <pc:spChg chg="mod">
          <ac:chgData name="Dries Boulet" userId="53e0b9ba-5237-480f-a85c-4c024ec94ad2" providerId="ADAL" clId="{3DC4CF91-5EF8-4D00-A9F2-3725B69E745F}" dt="2023-03-28T14:24:46.861" v="1380" actId="113"/>
          <ac:spMkLst>
            <pc:docMk/>
            <pc:sldMk cId="64207077" sldId="357"/>
            <ac:spMk id="7" creationId="{CA525F68-AF87-24B9-CABA-E8B3CAEF10B7}"/>
          </ac:spMkLst>
        </pc:spChg>
      </pc:sldChg>
      <pc:sldChg chg="modSp add del mod modAnim">
        <pc:chgData name="Dries Boulet" userId="53e0b9ba-5237-480f-a85c-4c024ec94ad2" providerId="ADAL" clId="{3DC4CF91-5EF8-4D00-A9F2-3725B69E745F}" dt="2023-03-28T14:24:53.803" v="1381" actId="47"/>
        <pc:sldMkLst>
          <pc:docMk/>
          <pc:sldMk cId="2323595621" sldId="358"/>
        </pc:sldMkLst>
        <pc:spChg chg="mod">
          <ac:chgData name="Dries Boulet" userId="53e0b9ba-5237-480f-a85c-4c024ec94ad2" providerId="ADAL" clId="{3DC4CF91-5EF8-4D00-A9F2-3725B69E745F}" dt="2023-03-28T14:24:29.291" v="1374" actId="21"/>
          <ac:spMkLst>
            <pc:docMk/>
            <pc:sldMk cId="2323595621" sldId="358"/>
            <ac:spMk id="7" creationId="{CA525F68-AF87-24B9-CABA-E8B3CAEF10B7}"/>
          </ac:spMkLst>
        </pc:spChg>
      </pc:sldChg>
    </pc:docChg>
  </pc:docChgLst>
  <pc:docChgLst>
    <pc:chgData name="Tessa Leeten" userId="bb6ab76a-8e53-44a7-ab79-8491d07dc677" providerId="ADAL" clId="{8FA85021-B58C-4382-891C-22EAA6EA2412}"/>
    <pc:docChg chg="custSel addSld modSld">
      <pc:chgData name="Tessa Leeten" userId="bb6ab76a-8e53-44a7-ab79-8491d07dc677" providerId="ADAL" clId="{8FA85021-B58C-4382-891C-22EAA6EA2412}" dt="2023-03-23T13:25:53.730" v="849" actId="20577"/>
      <pc:docMkLst>
        <pc:docMk/>
      </pc:docMkLst>
      <pc:sldChg chg="delSp modSp new mod">
        <pc:chgData name="Tessa Leeten" userId="bb6ab76a-8e53-44a7-ab79-8491d07dc677" providerId="ADAL" clId="{8FA85021-B58C-4382-891C-22EAA6EA2412}" dt="2023-03-23T13:25:53.730" v="849" actId="20577"/>
        <pc:sldMkLst>
          <pc:docMk/>
          <pc:sldMk cId="195516548" sldId="337"/>
        </pc:sldMkLst>
        <pc:spChg chg="mod">
          <ac:chgData name="Tessa Leeten" userId="bb6ab76a-8e53-44a7-ab79-8491d07dc677" providerId="ADAL" clId="{8FA85021-B58C-4382-891C-22EAA6EA2412}" dt="2023-03-23T13:07:09.512" v="49" actId="122"/>
          <ac:spMkLst>
            <pc:docMk/>
            <pc:sldMk cId="195516548" sldId="337"/>
            <ac:spMk id="2" creationId="{25AD9554-510E-8BED-18A4-95D11843A58D}"/>
          </ac:spMkLst>
        </pc:spChg>
        <pc:spChg chg="mod">
          <ac:chgData name="Tessa Leeten" userId="bb6ab76a-8e53-44a7-ab79-8491d07dc677" providerId="ADAL" clId="{8FA85021-B58C-4382-891C-22EAA6EA2412}" dt="2023-03-23T13:18:18.850" v="574" actId="14100"/>
          <ac:spMkLst>
            <pc:docMk/>
            <pc:sldMk cId="195516548" sldId="337"/>
            <ac:spMk id="3" creationId="{E4188620-640A-91B9-52AE-B6C6E03DD23B}"/>
          </ac:spMkLst>
        </pc:spChg>
        <pc:spChg chg="mod">
          <ac:chgData name="Tessa Leeten" userId="bb6ab76a-8e53-44a7-ab79-8491d07dc677" providerId="ADAL" clId="{8FA85021-B58C-4382-891C-22EAA6EA2412}" dt="2023-03-23T13:25:53.730" v="849" actId="20577"/>
          <ac:spMkLst>
            <pc:docMk/>
            <pc:sldMk cId="195516548" sldId="337"/>
            <ac:spMk id="4" creationId="{49585A8A-BA53-1ACD-E947-EDB4212EACA5}"/>
          </ac:spMkLst>
        </pc:spChg>
        <pc:spChg chg="del">
          <ac:chgData name="Tessa Leeten" userId="bb6ab76a-8e53-44a7-ab79-8491d07dc677" providerId="ADAL" clId="{8FA85021-B58C-4382-891C-22EAA6EA2412}" dt="2023-03-23T13:14:00.776" v="383" actId="478"/>
          <ac:spMkLst>
            <pc:docMk/>
            <pc:sldMk cId="195516548" sldId="337"/>
            <ac:spMk id="5" creationId="{7986A5FF-44AF-9CB6-A5CD-CD0EEE802493}"/>
          </ac:spMkLst>
        </pc:spChg>
      </pc:sldChg>
    </pc:docChg>
  </pc:docChgLst>
  <pc:docChgLst>
    <pc:chgData name="Linde Panis" userId="73b6feb3-b083-46bf-a062-83a8739d9e4f" providerId="ADAL" clId="{05515EC7-640F-4B17-9920-03A763BDC08F}"/>
    <pc:docChg chg="undo custSel addSld delSld modSld sldOrd">
      <pc:chgData name="Linde Panis" userId="73b6feb3-b083-46bf-a062-83a8739d9e4f" providerId="ADAL" clId="{05515EC7-640F-4B17-9920-03A763BDC08F}" dt="2023-03-28T07:47:56.664" v="2022" actId="478"/>
      <pc:docMkLst>
        <pc:docMk/>
      </pc:docMkLst>
      <pc:sldChg chg="modSp mod">
        <pc:chgData name="Linde Panis" userId="73b6feb3-b083-46bf-a062-83a8739d9e4f" providerId="ADAL" clId="{05515EC7-640F-4B17-9920-03A763BDC08F}" dt="2023-03-27T10:11:52.086" v="0" actId="20577"/>
        <pc:sldMkLst>
          <pc:docMk/>
          <pc:sldMk cId="1149434323" sldId="320"/>
        </pc:sldMkLst>
        <pc:spChg chg="mod">
          <ac:chgData name="Linde Panis" userId="73b6feb3-b083-46bf-a062-83a8739d9e4f" providerId="ADAL" clId="{05515EC7-640F-4B17-9920-03A763BDC08F}" dt="2023-03-27T10:11:52.086" v="0" actId="20577"/>
          <ac:spMkLst>
            <pc:docMk/>
            <pc:sldMk cId="1149434323" sldId="320"/>
            <ac:spMk id="238" creationId="{00000000-0000-0000-0000-000000000000}"/>
          </ac:spMkLst>
        </pc:spChg>
      </pc:sldChg>
      <pc:sldChg chg="modSp mod">
        <pc:chgData name="Linde Panis" userId="73b6feb3-b083-46bf-a062-83a8739d9e4f" providerId="ADAL" clId="{05515EC7-640F-4B17-9920-03A763BDC08F}" dt="2023-03-27T10:12:21.838" v="1" actId="20577"/>
        <pc:sldMkLst>
          <pc:docMk/>
          <pc:sldMk cId="2544051832" sldId="334"/>
        </pc:sldMkLst>
        <pc:spChg chg="mod">
          <ac:chgData name="Linde Panis" userId="73b6feb3-b083-46bf-a062-83a8739d9e4f" providerId="ADAL" clId="{05515EC7-640F-4B17-9920-03A763BDC08F}" dt="2023-03-27T10:12:21.838" v="1" actId="20577"/>
          <ac:spMkLst>
            <pc:docMk/>
            <pc:sldMk cId="2544051832" sldId="334"/>
            <ac:spMk id="238" creationId="{00000000-0000-0000-0000-000000000000}"/>
          </ac:spMkLst>
        </pc:spChg>
      </pc:sldChg>
      <pc:sldChg chg="modSp mod">
        <pc:chgData name="Linde Panis" userId="73b6feb3-b083-46bf-a062-83a8739d9e4f" providerId="ADAL" clId="{05515EC7-640F-4B17-9920-03A763BDC08F}" dt="2023-03-27T10:14:12.371" v="29" actId="20577"/>
        <pc:sldMkLst>
          <pc:docMk/>
          <pc:sldMk cId="513566381" sldId="335"/>
        </pc:sldMkLst>
        <pc:spChg chg="mod">
          <ac:chgData name="Linde Panis" userId="73b6feb3-b083-46bf-a062-83a8739d9e4f" providerId="ADAL" clId="{05515EC7-640F-4B17-9920-03A763BDC08F}" dt="2023-03-27T10:14:12.371" v="29" actId="20577"/>
          <ac:spMkLst>
            <pc:docMk/>
            <pc:sldMk cId="513566381" sldId="335"/>
            <ac:spMk id="177" creationId="{00000000-0000-0000-0000-000000000000}"/>
          </ac:spMkLst>
        </pc:spChg>
      </pc:sldChg>
      <pc:sldChg chg="modSp add mod ord">
        <pc:chgData name="Linde Panis" userId="73b6feb3-b083-46bf-a062-83a8739d9e4f" providerId="ADAL" clId="{05515EC7-640F-4B17-9920-03A763BDC08F}" dt="2023-03-27T10:20:10.843" v="43" actId="14100"/>
        <pc:sldMkLst>
          <pc:docMk/>
          <pc:sldMk cId="1060085774" sldId="338"/>
        </pc:sldMkLst>
        <pc:spChg chg="mod">
          <ac:chgData name="Linde Panis" userId="73b6feb3-b083-46bf-a062-83a8739d9e4f" providerId="ADAL" clId="{05515EC7-640F-4B17-9920-03A763BDC08F}" dt="2023-03-27T10:20:10.843" v="43" actId="14100"/>
          <ac:spMkLst>
            <pc:docMk/>
            <pc:sldMk cId="1060085774" sldId="338"/>
            <ac:spMk id="175" creationId="{00000000-0000-0000-0000-000000000000}"/>
          </ac:spMkLst>
        </pc:spChg>
        <pc:spChg chg="mod">
          <ac:chgData name="Linde Panis" userId="73b6feb3-b083-46bf-a062-83a8739d9e4f" providerId="ADAL" clId="{05515EC7-640F-4B17-9920-03A763BDC08F}" dt="2023-03-27T10:14:04.955" v="27" actId="20577"/>
          <ac:spMkLst>
            <pc:docMk/>
            <pc:sldMk cId="1060085774" sldId="338"/>
            <ac:spMk id="177" creationId="{00000000-0000-0000-0000-000000000000}"/>
          </ac:spMkLst>
        </pc:spChg>
      </pc:sldChg>
      <pc:sldChg chg="addSp delSp modSp add mod ord modAnim modNotesTx">
        <pc:chgData name="Linde Panis" userId="73b6feb3-b083-46bf-a062-83a8739d9e4f" providerId="ADAL" clId="{05515EC7-640F-4B17-9920-03A763BDC08F}" dt="2023-03-27T10:39:37.167" v="1096"/>
        <pc:sldMkLst>
          <pc:docMk/>
          <pc:sldMk cId="1081613543" sldId="339"/>
        </pc:sldMkLst>
        <pc:spChg chg="del">
          <ac:chgData name="Linde Panis" userId="73b6feb3-b083-46bf-a062-83a8739d9e4f" providerId="ADAL" clId="{05515EC7-640F-4B17-9920-03A763BDC08F}" dt="2023-03-27T10:20:51.036" v="138" actId="478"/>
          <ac:spMkLst>
            <pc:docMk/>
            <pc:sldMk cId="1081613543" sldId="339"/>
            <ac:spMk id="3" creationId="{704D9F8E-E0EE-0A9C-761B-0C31992FA1E5}"/>
          </ac:spMkLst>
        </pc:spChg>
        <pc:spChg chg="add del mod">
          <ac:chgData name="Linde Panis" userId="73b6feb3-b083-46bf-a062-83a8739d9e4f" providerId="ADAL" clId="{05515EC7-640F-4B17-9920-03A763BDC08F}" dt="2023-03-27T10:20:48.240" v="137" actId="478"/>
          <ac:spMkLst>
            <pc:docMk/>
            <pc:sldMk cId="1081613543" sldId="339"/>
            <ac:spMk id="4" creationId="{5216E4D7-32D4-3487-640D-9B00E0DD449F}"/>
          </ac:spMkLst>
        </pc:spChg>
        <pc:spChg chg="del">
          <ac:chgData name="Linde Panis" userId="73b6feb3-b083-46bf-a062-83a8739d9e4f" providerId="ADAL" clId="{05515EC7-640F-4B17-9920-03A763BDC08F}" dt="2023-03-27T10:20:53.770" v="139" actId="478"/>
          <ac:spMkLst>
            <pc:docMk/>
            <pc:sldMk cId="1081613543" sldId="339"/>
            <ac:spMk id="5" creationId="{FCD43C6A-C8CE-F0B8-8712-7A802C1AB8DE}"/>
          </ac:spMkLst>
        </pc:spChg>
        <pc:spChg chg="add mod">
          <ac:chgData name="Linde Panis" userId="73b6feb3-b083-46bf-a062-83a8739d9e4f" providerId="ADAL" clId="{05515EC7-640F-4B17-9920-03A763BDC08F}" dt="2023-03-27T10:39:30.135" v="1094" actId="20577"/>
          <ac:spMkLst>
            <pc:docMk/>
            <pc:sldMk cId="1081613543" sldId="339"/>
            <ac:spMk id="6" creationId="{10EDFD2B-8306-8B4D-C39F-C0E68F196D50}"/>
          </ac:spMkLst>
        </pc:spChg>
        <pc:spChg chg="mod">
          <ac:chgData name="Linde Panis" userId="73b6feb3-b083-46bf-a062-83a8739d9e4f" providerId="ADAL" clId="{05515EC7-640F-4B17-9920-03A763BDC08F}" dt="2023-03-27T10:23:48.804" v="224" actId="20577"/>
          <ac:spMkLst>
            <pc:docMk/>
            <pc:sldMk cId="1081613543" sldId="339"/>
            <ac:spMk id="238" creationId="{00000000-0000-0000-0000-000000000000}"/>
          </ac:spMkLst>
        </pc:spChg>
        <pc:spChg chg="del mod">
          <ac:chgData name="Linde Panis" userId="73b6feb3-b083-46bf-a062-83a8739d9e4f" providerId="ADAL" clId="{05515EC7-640F-4B17-9920-03A763BDC08F}" dt="2023-03-27T10:20:46.886" v="136" actId="478"/>
          <ac:spMkLst>
            <pc:docMk/>
            <pc:sldMk cId="1081613543" sldId="339"/>
            <ac:spMk id="239" creationId="{00000000-0000-0000-0000-000000000000}"/>
          </ac:spMkLst>
        </pc:spChg>
      </pc:sldChg>
      <pc:sldChg chg="modSp add mod modAnim modNotesTx">
        <pc:chgData name="Linde Panis" userId="73b6feb3-b083-46bf-a062-83a8739d9e4f" providerId="ADAL" clId="{05515EC7-640F-4B17-9920-03A763BDC08F}" dt="2023-03-27T10:40:27.917" v="1110" actId="20577"/>
        <pc:sldMkLst>
          <pc:docMk/>
          <pc:sldMk cId="4116194138" sldId="340"/>
        </pc:sldMkLst>
        <pc:spChg chg="mod">
          <ac:chgData name="Linde Panis" userId="73b6feb3-b083-46bf-a062-83a8739d9e4f" providerId="ADAL" clId="{05515EC7-640F-4B17-9920-03A763BDC08F}" dt="2023-03-27T10:37:18.643" v="1077" actId="20577"/>
          <ac:spMkLst>
            <pc:docMk/>
            <pc:sldMk cId="4116194138" sldId="340"/>
            <ac:spMk id="6" creationId="{10EDFD2B-8306-8B4D-C39F-C0E68F196D50}"/>
          </ac:spMkLst>
        </pc:spChg>
        <pc:spChg chg="mod">
          <ac:chgData name="Linde Panis" userId="73b6feb3-b083-46bf-a062-83a8739d9e4f" providerId="ADAL" clId="{05515EC7-640F-4B17-9920-03A763BDC08F}" dt="2023-03-27T10:24:36.494" v="260" actId="20577"/>
          <ac:spMkLst>
            <pc:docMk/>
            <pc:sldMk cId="4116194138" sldId="340"/>
            <ac:spMk id="238" creationId="{00000000-0000-0000-0000-000000000000}"/>
          </ac:spMkLst>
        </pc:spChg>
      </pc:sldChg>
      <pc:sldChg chg="modSp add mod modAnim modNotesTx">
        <pc:chgData name="Linde Panis" userId="73b6feb3-b083-46bf-a062-83a8739d9e4f" providerId="ADAL" clId="{05515EC7-640F-4B17-9920-03A763BDC08F}" dt="2023-03-27T10:41:00.628" v="1113"/>
        <pc:sldMkLst>
          <pc:docMk/>
          <pc:sldMk cId="2826280384" sldId="341"/>
        </pc:sldMkLst>
        <pc:spChg chg="mod">
          <ac:chgData name="Linde Panis" userId="73b6feb3-b083-46bf-a062-83a8739d9e4f" providerId="ADAL" clId="{05515EC7-640F-4B17-9920-03A763BDC08F}" dt="2023-03-27T10:34:00.822" v="993" actId="12"/>
          <ac:spMkLst>
            <pc:docMk/>
            <pc:sldMk cId="2826280384" sldId="341"/>
            <ac:spMk id="6" creationId="{10EDFD2B-8306-8B4D-C39F-C0E68F196D50}"/>
          </ac:spMkLst>
        </pc:spChg>
      </pc:sldChg>
      <pc:sldChg chg="addSp delSp modSp add mod modNotesTx">
        <pc:chgData name="Linde Panis" userId="73b6feb3-b083-46bf-a062-83a8739d9e4f" providerId="ADAL" clId="{05515EC7-640F-4B17-9920-03A763BDC08F}" dt="2023-03-28T07:47:56.664" v="2022" actId="478"/>
        <pc:sldMkLst>
          <pc:docMk/>
          <pc:sldMk cId="2281743221" sldId="342"/>
        </pc:sldMkLst>
        <pc:spChg chg="del mod">
          <ac:chgData name="Linde Panis" userId="73b6feb3-b083-46bf-a062-83a8739d9e4f" providerId="ADAL" clId="{05515EC7-640F-4B17-9920-03A763BDC08F}" dt="2023-03-27T10:35:12.585" v="1032" actId="478"/>
          <ac:spMkLst>
            <pc:docMk/>
            <pc:sldMk cId="2281743221" sldId="342"/>
            <ac:spMk id="6" creationId="{10EDFD2B-8306-8B4D-C39F-C0E68F196D50}"/>
          </ac:spMkLst>
        </pc:spChg>
        <pc:spChg chg="add del mod">
          <ac:chgData name="Linde Panis" userId="73b6feb3-b083-46bf-a062-83a8739d9e4f" providerId="ADAL" clId="{05515EC7-640F-4B17-9920-03A763BDC08F}" dt="2023-03-28T07:47:56.664" v="2022" actId="478"/>
          <ac:spMkLst>
            <pc:docMk/>
            <pc:sldMk cId="2281743221" sldId="342"/>
            <ac:spMk id="7" creationId="{257D2E62-BF7A-29BC-A9C7-4669E47AA715}"/>
          </ac:spMkLst>
        </pc:spChg>
        <pc:spChg chg="mod">
          <ac:chgData name="Linde Panis" userId="73b6feb3-b083-46bf-a062-83a8739d9e4f" providerId="ADAL" clId="{05515EC7-640F-4B17-9920-03A763BDC08F}" dt="2023-03-27T10:36:16.986" v="1038" actId="20577"/>
          <ac:spMkLst>
            <pc:docMk/>
            <pc:sldMk cId="2281743221" sldId="342"/>
            <ac:spMk id="238" creationId="{00000000-0000-0000-0000-000000000000}"/>
          </ac:spMkLst>
        </pc:spChg>
        <pc:picChg chg="add del">
          <ac:chgData name="Linde Panis" userId="73b6feb3-b083-46bf-a062-83a8739d9e4f" providerId="ADAL" clId="{05515EC7-640F-4B17-9920-03A763BDC08F}" dt="2023-03-27T10:35:53.916" v="1034" actId="22"/>
          <ac:picMkLst>
            <pc:docMk/>
            <pc:sldMk cId="2281743221" sldId="342"/>
            <ac:picMk id="3" creationId="{D95A8AA7-173C-F943-BBAA-368AB8261C73}"/>
          </ac:picMkLst>
        </pc:picChg>
        <pc:picChg chg="add del">
          <ac:chgData name="Linde Panis" userId="73b6feb3-b083-46bf-a062-83a8739d9e4f" providerId="ADAL" clId="{05515EC7-640F-4B17-9920-03A763BDC08F}" dt="2023-03-27T10:36:34.623" v="1040" actId="22"/>
          <ac:picMkLst>
            <pc:docMk/>
            <pc:sldMk cId="2281743221" sldId="342"/>
            <ac:picMk id="5" creationId="{832BBBD7-0311-0AAD-67C1-E905EB874E06}"/>
          </ac:picMkLst>
        </pc:picChg>
      </pc:sldChg>
      <pc:sldChg chg="addSp delSp modSp add del mod modAnim modNotesTx">
        <pc:chgData name="Linde Panis" userId="73b6feb3-b083-46bf-a062-83a8739d9e4f" providerId="ADAL" clId="{05515EC7-640F-4B17-9920-03A763BDC08F}" dt="2023-03-28T07:45:41.979" v="2013"/>
        <pc:sldMkLst>
          <pc:docMk/>
          <pc:sldMk cId="900760447" sldId="343"/>
        </pc:sldMkLst>
        <pc:spChg chg="add del mod">
          <ac:chgData name="Linde Panis" userId="73b6feb3-b083-46bf-a062-83a8739d9e4f" providerId="ADAL" clId="{05515EC7-640F-4B17-9920-03A763BDC08F}" dt="2023-03-28T07:42:57.080" v="1988" actId="478"/>
          <ac:spMkLst>
            <pc:docMk/>
            <pc:sldMk cId="900760447" sldId="343"/>
            <ac:spMk id="6" creationId="{072C3D4B-43E9-6F89-7C6F-46AF955928ED}"/>
          </ac:spMkLst>
        </pc:spChg>
        <pc:spChg chg="add mod">
          <ac:chgData name="Linde Panis" userId="73b6feb3-b083-46bf-a062-83a8739d9e4f" providerId="ADAL" clId="{05515EC7-640F-4B17-9920-03A763BDC08F}" dt="2023-03-28T07:45:23.545" v="2011" actId="1076"/>
          <ac:spMkLst>
            <pc:docMk/>
            <pc:sldMk cId="900760447" sldId="343"/>
            <ac:spMk id="10" creationId="{5AC54A50-1957-7D73-CCEE-7B79E1998D4E}"/>
          </ac:spMkLst>
        </pc:spChg>
        <pc:spChg chg="add mod">
          <ac:chgData name="Linde Panis" userId="73b6feb3-b083-46bf-a062-83a8739d9e4f" providerId="ADAL" clId="{05515EC7-640F-4B17-9920-03A763BDC08F}" dt="2023-03-28T07:45:06.697" v="2007" actId="208"/>
          <ac:spMkLst>
            <pc:docMk/>
            <pc:sldMk cId="900760447" sldId="343"/>
            <ac:spMk id="11" creationId="{41D5EBAB-3B5B-BF76-3819-E95963FE18A2}"/>
          </ac:spMkLst>
        </pc:spChg>
        <pc:spChg chg="del">
          <ac:chgData name="Linde Panis" userId="73b6feb3-b083-46bf-a062-83a8739d9e4f" providerId="ADAL" clId="{05515EC7-640F-4B17-9920-03A763BDC08F}" dt="2023-03-28T07:42:50.897" v="1987" actId="478"/>
          <ac:spMkLst>
            <pc:docMk/>
            <pc:sldMk cId="900760447" sldId="343"/>
            <ac:spMk id="238" creationId="{00000000-0000-0000-0000-000000000000}"/>
          </ac:spMkLst>
        </pc:spChg>
        <pc:picChg chg="add del mod">
          <ac:chgData name="Linde Panis" userId="73b6feb3-b083-46bf-a062-83a8739d9e4f" providerId="ADAL" clId="{05515EC7-640F-4B17-9920-03A763BDC08F}" dt="2023-03-28T07:42:46.006" v="1985" actId="478"/>
          <ac:picMkLst>
            <pc:docMk/>
            <pc:sldMk cId="900760447" sldId="343"/>
            <ac:picMk id="3" creationId="{B8488BFD-0BE0-73B7-9E12-5B30823135C2}"/>
          </ac:picMkLst>
        </pc:picChg>
        <pc:picChg chg="add del mod">
          <ac:chgData name="Linde Panis" userId="73b6feb3-b083-46bf-a062-83a8739d9e4f" providerId="ADAL" clId="{05515EC7-640F-4B17-9920-03A763BDC08F}" dt="2023-03-28T07:43:45.065" v="1994" actId="478"/>
          <ac:picMkLst>
            <pc:docMk/>
            <pc:sldMk cId="900760447" sldId="343"/>
            <ac:picMk id="4" creationId="{E1275CCA-2125-0291-1AF8-F89BC824B9EA}"/>
          </ac:picMkLst>
        </pc:picChg>
        <pc:picChg chg="add">
          <ac:chgData name="Linde Panis" userId="73b6feb3-b083-46bf-a062-83a8739d9e4f" providerId="ADAL" clId="{05515EC7-640F-4B17-9920-03A763BDC08F}" dt="2023-03-28T07:43:47.083" v="1995" actId="22"/>
          <ac:picMkLst>
            <pc:docMk/>
            <pc:sldMk cId="900760447" sldId="343"/>
            <ac:picMk id="8" creationId="{2D5D270F-7010-2D65-99AD-9D1A93C1F755}"/>
          </ac:picMkLst>
        </pc:picChg>
        <pc:inkChg chg="add del">
          <ac:chgData name="Linde Panis" userId="73b6feb3-b083-46bf-a062-83a8739d9e4f" providerId="ADAL" clId="{05515EC7-640F-4B17-9920-03A763BDC08F}" dt="2023-03-28T07:44:17.706" v="1999" actId="9405"/>
          <ac:inkMkLst>
            <pc:docMk/>
            <pc:sldMk cId="900760447" sldId="343"/>
            <ac:inkMk id="9" creationId="{63563712-3E1C-C204-1190-1AFBBE949E4C}"/>
          </ac:inkMkLst>
        </pc:inkChg>
      </pc:sldChg>
      <pc:sldChg chg="modSp add mod ord">
        <pc:chgData name="Linde Panis" userId="73b6feb3-b083-46bf-a062-83a8739d9e4f" providerId="ADAL" clId="{05515EC7-640F-4B17-9920-03A763BDC08F}" dt="2023-03-27T10:41:53.420" v="1230" actId="1076"/>
        <pc:sldMkLst>
          <pc:docMk/>
          <pc:sldMk cId="1527544046" sldId="344"/>
        </pc:sldMkLst>
        <pc:spChg chg="mod">
          <ac:chgData name="Linde Panis" userId="73b6feb3-b083-46bf-a062-83a8739d9e4f" providerId="ADAL" clId="{05515EC7-640F-4B17-9920-03A763BDC08F}" dt="2023-03-27T10:41:53.420" v="1230" actId="1076"/>
          <ac:spMkLst>
            <pc:docMk/>
            <pc:sldMk cId="1527544046" sldId="344"/>
            <ac:spMk id="175" creationId="{00000000-0000-0000-0000-000000000000}"/>
          </ac:spMkLst>
        </pc:spChg>
      </pc:sldChg>
      <pc:sldChg chg="add del">
        <pc:chgData name="Linde Panis" userId="73b6feb3-b083-46bf-a062-83a8739d9e4f" providerId="ADAL" clId="{05515EC7-640F-4B17-9920-03A763BDC08F}" dt="2023-03-27T10:41:58.857" v="1232" actId="47"/>
        <pc:sldMkLst>
          <pc:docMk/>
          <pc:sldMk cId="298227582" sldId="345"/>
        </pc:sldMkLst>
      </pc:sldChg>
      <pc:sldChg chg="modSp add mod ord modAnim modNotesTx">
        <pc:chgData name="Linde Panis" userId="73b6feb3-b083-46bf-a062-83a8739d9e4f" providerId="ADAL" clId="{05515EC7-640F-4B17-9920-03A763BDC08F}" dt="2023-03-27T10:49:56.079" v="1976" actId="20577"/>
        <pc:sldMkLst>
          <pc:docMk/>
          <pc:sldMk cId="1778119031" sldId="345"/>
        </pc:sldMkLst>
        <pc:spChg chg="mod">
          <ac:chgData name="Linde Panis" userId="73b6feb3-b083-46bf-a062-83a8739d9e4f" providerId="ADAL" clId="{05515EC7-640F-4B17-9920-03A763BDC08F}" dt="2023-03-27T10:48:49.948" v="1855" actId="6549"/>
          <ac:spMkLst>
            <pc:docMk/>
            <pc:sldMk cId="1778119031" sldId="345"/>
            <ac:spMk id="6" creationId="{10EDFD2B-8306-8B4D-C39F-C0E68F196D50}"/>
          </ac:spMkLst>
        </pc:spChg>
        <pc:spChg chg="mod">
          <ac:chgData name="Linde Panis" userId="73b6feb3-b083-46bf-a062-83a8739d9e4f" providerId="ADAL" clId="{05515EC7-640F-4B17-9920-03A763BDC08F}" dt="2023-03-27T10:43:19.224" v="1369" actId="20577"/>
          <ac:spMkLst>
            <pc:docMk/>
            <pc:sldMk cId="1778119031" sldId="345"/>
            <ac:spMk id="238" creationId="{00000000-0000-0000-0000-000000000000}"/>
          </ac:spMkLst>
        </pc:spChg>
      </pc:sldChg>
      <pc:sldChg chg="addSp delSp modSp add del mod">
        <pc:chgData name="Linde Panis" userId="73b6feb3-b083-46bf-a062-83a8739d9e4f" providerId="ADAL" clId="{05515EC7-640F-4B17-9920-03A763BDC08F}" dt="2023-03-28T07:47:41.080" v="2021" actId="1076"/>
        <pc:sldMkLst>
          <pc:docMk/>
          <pc:sldMk cId="1138956793" sldId="346"/>
        </pc:sldMkLst>
        <pc:spChg chg="add del mod">
          <ac:chgData name="Linde Panis" userId="73b6feb3-b083-46bf-a062-83a8739d9e4f" providerId="ADAL" clId="{05515EC7-640F-4B17-9920-03A763BDC08F}" dt="2023-03-28T07:46:12.439" v="2016" actId="478"/>
          <ac:spMkLst>
            <pc:docMk/>
            <pc:sldMk cId="1138956793" sldId="346"/>
            <ac:spMk id="4" creationId="{25DC411B-DAC7-6909-ECE7-881B2A9A92DB}"/>
          </ac:spMkLst>
        </pc:spChg>
        <pc:spChg chg="del mod">
          <ac:chgData name="Linde Panis" userId="73b6feb3-b083-46bf-a062-83a8739d9e4f" providerId="ADAL" clId="{05515EC7-640F-4B17-9920-03A763BDC08F}" dt="2023-03-28T07:46:07.607" v="2015" actId="478"/>
          <ac:spMkLst>
            <pc:docMk/>
            <pc:sldMk cId="1138956793" sldId="346"/>
            <ac:spMk id="238" creationId="{00000000-0000-0000-0000-000000000000}"/>
          </ac:spMkLst>
        </pc:spChg>
        <pc:picChg chg="del mod">
          <ac:chgData name="Linde Panis" userId="73b6feb3-b083-46bf-a062-83a8739d9e4f" providerId="ADAL" clId="{05515EC7-640F-4B17-9920-03A763BDC08F}" dt="2023-03-28T07:41:57.606" v="1981" actId="478"/>
          <ac:picMkLst>
            <pc:docMk/>
            <pc:sldMk cId="1138956793" sldId="346"/>
            <ac:picMk id="3" creationId="{B8488BFD-0BE0-73B7-9E12-5B30823135C2}"/>
          </ac:picMkLst>
        </pc:picChg>
        <pc:picChg chg="add mod">
          <ac:chgData name="Linde Panis" userId="73b6feb3-b083-46bf-a062-83a8739d9e4f" providerId="ADAL" clId="{05515EC7-640F-4B17-9920-03A763BDC08F}" dt="2023-03-28T07:47:10.583" v="2019" actId="1076"/>
          <ac:picMkLst>
            <pc:docMk/>
            <pc:sldMk cId="1138956793" sldId="346"/>
            <ac:picMk id="6" creationId="{C1C8EA04-2546-F185-C486-BB3261A79B77}"/>
          </ac:picMkLst>
        </pc:picChg>
        <pc:picChg chg="add mod">
          <ac:chgData name="Linde Panis" userId="73b6feb3-b083-46bf-a062-83a8739d9e4f" providerId="ADAL" clId="{05515EC7-640F-4B17-9920-03A763BDC08F}" dt="2023-03-28T07:47:41.080" v="2021" actId="1076"/>
          <ac:picMkLst>
            <pc:docMk/>
            <pc:sldMk cId="1138956793" sldId="346"/>
            <ac:picMk id="8" creationId="{41DF7874-9E0B-C3C4-1113-DD7D9E4F7F31}"/>
          </ac:picMkLst>
        </pc:picChg>
      </pc:sldChg>
    </pc:docChg>
  </pc:docChgLst>
  <pc:docChgLst>
    <pc:chgData name="Gerrit Vertommen" userId="d0fa827b-b2af-4fde-9b50-67da3b42e0c8" providerId="ADAL" clId="{010787BE-E03A-4713-9CC5-690FBF5DE36C}"/>
    <pc:docChg chg="delSld">
      <pc:chgData name="Gerrit Vertommen" userId="d0fa827b-b2af-4fde-9b50-67da3b42e0c8" providerId="ADAL" clId="{010787BE-E03A-4713-9CC5-690FBF5DE36C}" dt="2023-03-28T19:39:42.793" v="11" actId="47"/>
      <pc:docMkLst>
        <pc:docMk/>
      </pc:docMkLst>
      <pc:sldChg chg="del">
        <pc:chgData name="Gerrit Vertommen" userId="d0fa827b-b2af-4fde-9b50-67da3b42e0c8" providerId="ADAL" clId="{010787BE-E03A-4713-9CC5-690FBF5DE36C}" dt="2023-03-28T19:39:29.603" v="1" actId="47"/>
        <pc:sldMkLst>
          <pc:docMk/>
          <pc:sldMk cId="0" sldId="282"/>
        </pc:sldMkLst>
      </pc:sldChg>
      <pc:sldChg chg="del">
        <pc:chgData name="Gerrit Vertommen" userId="d0fa827b-b2af-4fde-9b50-67da3b42e0c8" providerId="ADAL" clId="{010787BE-E03A-4713-9CC5-690FBF5DE36C}" dt="2023-03-28T19:39:30.241" v="2" actId="47"/>
        <pc:sldMkLst>
          <pc:docMk/>
          <pc:sldMk cId="0" sldId="284"/>
        </pc:sldMkLst>
      </pc:sldChg>
      <pc:sldChg chg="del">
        <pc:chgData name="Gerrit Vertommen" userId="d0fa827b-b2af-4fde-9b50-67da3b42e0c8" providerId="ADAL" clId="{010787BE-E03A-4713-9CC5-690FBF5DE36C}" dt="2023-03-28T19:39:30.818" v="3" actId="47"/>
        <pc:sldMkLst>
          <pc:docMk/>
          <pc:sldMk cId="0" sldId="286"/>
        </pc:sldMkLst>
      </pc:sldChg>
      <pc:sldChg chg="del">
        <pc:chgData name="Gerrit Vertommen" userId="d0fa827b-b2af-4fde-9b50-67da3b42e0c8" providerId="ADAL" clId="{010787BE-E03A-4713-9CC5-690FBF5DE36C}" dt="2023-03-28T19:39:32.092" v="4" actId="47"/>
        <pc:sldMkLst>
          <pc:docMk/>
          <pc:sldMk cId="0" sldId="287"/>
        </pc:sldMkLst>
      </pc:sldChg>
      <pc:sldChg chg="del">
        <pc:chgData name="Gerrit Vertommen" userId="d0fa827b-b2af-4fde-9b50-67da3b42e0c8" providerId="ADAL" clId="{010787BE-E03A-4713-9CC5-690FBF5DE36C}" dt="2023-03-28T19:39:32.295" v="5" actId="47"/>
        <pc:sldMkLst>
          <pc:docMk/>
          <pc:sldMk cId="0" sldId="288"/>
        </pc:sldMkLst>
      </pc:sldChg>
      <pc:sldChg chg="del">
        <pc:chgData name="Gerrit Vertommen" userId="d0fa827b-b2af-4fde-9b50-67da3b42e0c8" providerId="ADAL" clId="{010787BE-E03A-4713-9CC5-690FBF5DE36C}" dt="2023-03-28T19:39:32.501" v="6" actId="47"/>
        <pc:sldMkLst>
          <pc:docMk/>
          <pc:sldMk cId="0" sldId="289"/>
        </pc:sldMkLst>
      </pc:sldChg>
      <pc:sldChg chg="del">
        <pc:chgData name="Gerrit Vertommen" userId="d0fa827b-b2af-4fde-9b50-67da3b42e0c8" providerId="ADAL" clId="{010787BE-E03A-4713-9CC5-690FBF5DE36C}" dt="2023-03-28T19:39:32.651" v="7" actId="47"/>
        <pc:sldMkLst>
          <pc:docMk/>
          <pc:sldMk cId="0" sldId="290"/>
        </pc:sldMkLst>
      </pc:sldChg>
      <pc:sldChg chg="del">
        <pc:chgData name="Gerrit Vertommen" userId="d0fa827b-b2af-4fde-9b50-67da3b42e0c8" providerId="ADAL" clId="{010787BE-E03A-4713-9CC5-690FBF5DE36C}" dt="2023-03-28T19:39:35.180" v="8" actId="47"/>
        <pc:sldMkLst>
          <pc:docMk/>
          <pc:sldMk cId="0" sldId="291"/>
        </pc:sldMkLst>
      </pc:sldChg>
      <pc:sldChg chg="del">
        <pc:chgData name="Gerrit Vertommen" userId="d0fa827b-b2af-4fde-9b50-67da3b42e0c8" providerId="ADAL" clId="{010787BE-E03A-4713-9CC5-690FBF5DE36C}" dt="2023-03-28T19:39:39.534" v="9" actId="47"/>
        <pc:sldMkLst>
          <pc:docMk/>
          <pc:sldMk cId="0" sldId="292"/>
        </pc:sldMkLst>
      </pc:sldChg>
      <pc:sldChg chg="del">
        <pc:chgData name="Gerrit Vertommen" userId="d0fa827b-b2af-4fde-9b50-67da3b42e0c8" providerId="ADAL" clId="{010787BE-E03A-4713-9CC5-690FBF5DE36C}" dt="2023-03-28T19:39:41.383" v="10" actId="47"/>
        <pc:sldMkLst>
          <pc:docMk/>
          <pc:sldMk cId="0" sldId="293"/>
        </pc:sldMkLst>
      </pc:sldChg>
      <pc:sldChg chg="del">
        <pc:chgData name="Gerrit Vertommen" userId="d0fa827b-b2af-4fde-9b50-67da3b42e0c8" providerId="ADAL" clId="{010787BE-E03A-4713-9CC5-690FBF5DE36C}" dt="2023-03-28T19:39:42.793" v="11" actId="47"/>
        <pc:sldMkLst>
          <pc:docMk/>
          <pc:sldMk cId="0" sldId="294"/>
        </pc:sldMkLst>
      </pc:sldChg>
      <pc:sldChg chg="del">
        <pc:chgData name="Gerrit Vertommen" userId="d0fa827b-b2af-4fde-9b50-67da3b42e0c8" providerId="ADAL" clId="{010787BE-E03A-4713-9CC5-690FBF5DE36C}" dt="2023-03-28T19:39:27.684" v="0" actId="47"/>
        <pc:sldMkLst>
          <pc:docMk/>
          <pc:sldMk cId="2544051832" sldId="334"/>
        </pc:sldMkLst>
      </pc:sldChg>
      <pc:sldMasterChg chg="delSldLayout">
        <pc:chgData name="Gerrit Vertommen" userId="d0fa827b-b2af-4fde-9b50-67da3b42e0c8" providerId="ADAL" clId="{010787BE-E03A-4713-9CC5-690FBF5DE36C}" dt="2023-03-28T19:39:41.383" v="10" actId="47"/>
        <pc:sldMasterMkLst>
          <pc:docMk/>
          <pc:sldMasterMk cId="0" sldId="2147483660"/>
        </pc:sldMasterMkLst>
        <pc:sldLayoutChg chg="del">
          <pc:chgData name="Gerrit Vertommen" userId="d0fa827b-b2af-4fde-9b50-67da3b42e0c8" providerId="ADAL" clId="{010787BE-E03A-4713-9CC5-690FBF5DE36C}" dt="2023-03-28T19:39:39.534" v="9" actId="47"/>
          <pc:sldLayoutMkLst>
            <pc:docMk/>
            <pc:sldMasterMk cId="0" sldId="2147483660"/>
            <pc:sldLayoutMk cId="0" sldId="2147483655"/>
          </pc:sldLayoutMkLst>
        </pc:sldLayoutChg>
        <pc:sldLayoutChg chg="del">
          <pc:chgData name="Gerrit Vertommen" userId="d0fa827b-b2af-4fde-9b50-67da3b42e0c8" providerId="ADAL" clId="{010787BE-E03A-4713-9CC5-690FBF5DE36C}" dt="2023-03-28T19:39:41.383" v="10" actId="47"/>
          <pc:sldLayoutMkLst>
            <pc:docMk/>
            <pc:sldMasterMk cId="0" sldId="2147483660"/>
            <pc:sldLayoutMk cId="0" sldId="214748365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BE"/>
          </a:p>
        </p:txBody>
      </p:sp>
    </p:spTree>
    <p:extLst>
      <p:ext uri="{BB962C8B-B14F-4D97-AF65-F5344CB8AC3E}">
        <p14:creationId xmlns:p14="http://schemas.microsoft.com/office/powerpoint/2010/main" val="3520192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BE"/>
          </a:p>
        </p:txBody>
      </p:sp>
    </p:spTree>
    <p:extLst>
      <p:ext uri="{BB962C8B-B14F-4D97-AF65-F5344CB8AC3E}">
        <p14:creationId xmlns:p14="http://schemas.microsoft.com/office/powerpoint/2010/main" val="3054099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932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8267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2994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2523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5846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4545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0302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9525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47884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9621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6234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a:t>A.1 Het is NIET toegestaan om individuele mandekking op 1 of 2 vaste spelers/speelsters te spelen in verdediging. Hiermee doelen we op het vastzetten van een speler/speelster door 1 of 2 specifieke verdedigers, met als doel alle balcontact voor de spelers/speelsters in aanval te vermijden. Verduidelijking: Hiermee doelen we op de individuele mandekking die gebeurt voor het aanvalsspel van de tegenstander nog maar is opgestart, met als enige doel unilateraal en ongeacht de situatie het vermijden van balbezit voor de aanvalsspeler in kwestie. Hierin onderscheidt dit verbod zich van specifieke wedstrijdsituaties waarbij er kort een situatie van mandekking opduikt door het rekening houden met de specifieke aanvalssituatie (bv. het insnijden van een speler naar cirkel). Mandekking door alle verdedigers op alle aanvallers tegelijkertijd is wel toegelaten.</a:t>
            </a:r>
            <a:endParaRPr/>
          </a:p>
        </p:txBody>
      </p:sp>
    </p:spTree>
    <p:extLst>
      <p:ext uri="{BB962C8B-B14F-4D97-AF65-F5344CB8AC3E}">
        <p14:creationId xmlns:p14="http://schemas.microsoft.com/office/powerpoint/2010/main" val="29354946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24138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a:t>1e wedstrijdhelft of 1e onderlinge set VHV-tornooi: Er dient verplicht gespeeld te worden met een offensieve verdediging. Hierbij dienen de teams altijd ervoor te zorgen dat zij niet op 1lijn (‘plat’) staan te verdedigen binnen de 9m maar dat er duidelijke offensieve intenties zijn, met hoge druk, met als doel het nastreven van balwinst. • </a:t>
            </a:r>
          </a:p>
          <a:p>
            <a:pPr marL="0" lvl="0" indent="0" algn="l" rtl="0">
              <a:spcBef>
                <a:spcPts val="0"/>
              </a:spcBef>
              <a:spcAft>
                <a:spcPts val="0"/>
              </a:spcAft>
              <a:buNone/>
            </a:pPr>
            <a:r>
              <a:rPr lang="nl-NL"/>
              <a:t>JM14 : spelen volgens de afspraken van een 1-5 of 3-3 verdediging</a:t>
            </a:r>
          </a:p>
          <a:p>
            <a:pPr marL="0" lvl="0" indent="0" algn="l" rtl="0">
              <a:spcBef>
                <a:spcPts val="0"/>
              </a:spcBef>
              <a:spcAft>
                <a:spcPts val="0"/>
              </a:spcAft>
              <a:buNone/>
            </a:pPr>
            <a:r>
              <a:rPr lang="nl-NL"/>
              <a:t>JM16 :Aanbeveling: spelen volgens de afspraken van een 3-2-1 verdediging •</a:t>
            </a:r>
          </a:p>
          <a:p>
            <a:pPr marL="0" lvl="0" indent="0" algn="l" rtl="0">
              <a:spcBef>
                <a:spcPts val="0"/>
              </a:spcBef>
              <a:spcAft>
                <a:spcPts val="0"/>
              </a:spcAft>
              <a:buNone/>
            </a:pPr>
            <a:endParaRPr/>
          </a:p>
        </p:txBody>
      </p:sp>
    </p:spTree>
    <p:extLst>
      <p:ext uri="{BB962C8B-B14F-4D97-AF65-F5344CB8AC3E}">
        <p14:creationId xmlns:p14="http://schemas.microsoft.com/office/powerpoint/2010/main" val="3330104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920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1280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a:t>1e wedstrijdhelft of 1e onderlinge set VHV-tornooi: Er dient verplicht gespeeld te worden met een offensieve verdediging. Hierbij dienen de teams altijd ervoor te zorgen dat zij niet op 1lijn (‘plat’) staan te verdedigen binnen de 9m maar dat er duidelijke offensieve intenties zijn, met hoge druk, met als doel het nastreven van balwinst. • </a:t>
            </a:r>
          </a:p>
          <a:p>
            <a:pPr marL="0" lvl="0" indent="0" algn="l" rtl="0">
              <a:spcBef>
                <a:spcPts val="0"/>
              </a:spcBef>
              <a:spcAft>
                <a:spcPts val="0"/>
              </a:spcAft>
              <a:buNone/>
            </a:pPr>
            <a:r>
              <a:rPr lang="nl-NL"/>
              <a:t>JM14 : spelen volgens de afspraken van een 1-5 of 3-3 verdediging</a:t>
            </a:r>
          </a:p>
          <a:p>
            <a:pPr marL="0" lvl="0" indent="0" algn="l" rtl="0">
              <a:spcBef>
                <a:spcPts val="0"/>
              </a:spcBef>
              <a:spcAft>
                <a:spcPts val="0"/>
              </a:spcAft>
              <a:buNone/>
            </a:pPr>
            <a:r>
              <a:rPr lang="nl-NL"/>
              <a:t>JM16 :Aanbeveling: spelen volgens de afspraken van een 3-2-1 verdediging •</a:t>
            </a:r>
          </a:p>
          <a:p>
            <a:pPr marL="0" lvl="0" indent="0" algn="l" rtl="0">
              <a:spcBef>
                <a:spcPts val="0"/>
              </a:spcBef>
              <a:spcAft>
                <a:spcPts val="0"/>
              </a:spcAft>
              <a:buNone/>
            </a:pPr>
            <a:endParaRPr/>
          </a:p>
        </p:txBody>
      </p:sp>
    </p:spTree>
    <p:extLst>
      <p:ext uri="{BB962C8B-B14F-4D97-AF65-F5344CB8AC3E}">
        <p14:creationId xmlns:p14="http://schemas.microsoft.com/office/powerpoint/2010/main" val="4566453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08610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a:t>Binnen het project Hand2Girls zit een voorstel om de drempel om deel te nemen aan de meisjescompetitie te verlagen. Momenteel is het toegestaan om met een gemengde ploeg te spelen in de jongenscompetitie waardoor er bijgevolg meer ploegen zijn voor de jongenscompetitie, maar omgekeerd mag een gemengde ploeg niet spelen in de meisjescompetitie.</a:t>
            </a:r>
            <a:endParaRPr lang="nl-BE"/>
          </a:p>
          <a:p>
            <a:r>
              <a:rPr lang="nl-NL"/>
              <a:t>Om dit onevenwicht weg te werken en te zorgen voor meer ploegen in de meisjescompetitie stelt het secretariaat voor om vanaf het seizoen 23-24 ook jongens toe te laten in de M12 competitie. </a:t>
            </a:r>
            <a:endParaRPr lang="nl-BE"/>
          </a:p>
          <a:p>
            <a:r>
              <a:rPr lang="nl-NL"/>
              <a:t>De jongens mogen zeker niet te oud zijn en er mogen maximaal 2 jongens gelijktijdig op het veld staan (minder dan de helft aangezien we volgend jaar 5 + 1 spelen).</a:t>
            </a:r>
            <a:endParaRPr lang="nl-BE"/>
          </a:p>
          <a:p>
            <a:r>
              <a:rPr lang="nl-NL"/>
              <a:t>Omgekeerd geldt de beperking niet en mogen er meer of evenveel meisjes dan jongens op het veld staan bij een gemengde ploeg in de jongenscompetitie.</a:t>
            </a:r>
            <a:endParaRPr lang="nl-BE"/>
          </a:p>
          <a:p>
            <a:r>
              <a:rPr lang="nl-NL"/>
              <a:t> = </a:t>
            </a:r>
            <a:r>
              <a:rPr lang="nl-NL" err="1"/>
              <a:t>try</a:t>
            </a:r>
            <a:r>
              <a:rPr lang="nl-NL"/>
              <a:t> out</a:t>
            </a:r>
            <a:endParaRPr lang="nl-BE"/>
          </a:p>
          <a:p>
            <a:r>
              <a:rPr lang="nl-NL"/>
              <a:t>Is het BO akkoord om deze reglementering in te voeren?</a:t>
            </a:r>
            <a:endParaRPr lang="nl-BE"/>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nl-NL"/>
          </a:p>
          <a:p>
            <a:pPr marL="0" lvl="0" indent="0" algn="l" rtl="0">
              <a:spcBef>
                <a:spcPts val="0"/>
              </a:spcBef>
              <a:spcAft>
                <a:spcPts val="0"/>
              </a:spcAft>
              <a:buNone/>
            </a:pPr>
            <a:endParaRPr/>
          </a:p>
        </p:txBody>
      </p:sp>
    </p:spTree>
    <p:extLst>
      <p:ext uri="{BB962C8B-B14F-4D97-AF65-F5344CB8AC3E}">
        <p14:creationId xmlns:p14="http://schemas.microsoft.com/office/powerpoint/2010/main" val="924544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72027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3020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5794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c234826ef4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c234826ef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8681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9736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8866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0302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1592400" y="-407850"/>
            <a:ext cx="5959200" cy="5959200"/>
          </a:xfrm>
          <a:prstGeom prst="ellipse">
            <a:avLst/>
          </a:prstGeom>
          <a:solidFill>
            <a:srgbClr val="000000">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501210" y="175873"/>
            <a:ext cx="2451351" cy="2451351"/>
            <a:chOff x="6680825" y="2549350"/>
            <a:chExt cx="1539600" cy="1539600"/>
          </a:xfrm>
        </p:grpSpPr>
        <p:sp>
          <p:nvSpPr>
            <p:cNvPr id="12" name="Google Shape;12;p2"/>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894850" y="2763375"/>
              <a:ext cx="1111200" cy="11112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680825" y="2549350"/>
              <a:ext cx="1539600" cy="1539600"/>
            </a:xfrm>
            <a:prstGeom prst="donut">
              <a:avLst>
                <a:gd name="adj" fmla="val 495"/>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a:off x="6427669" y="2502633"/>
            <a:ext cx="2324700" cy="2324700"/>
            <a:chOff x="-474900" y="321200"/>
            <a:chExt cx="2324700" cy="2324700"/>
          </a:xfrm>
        </p:grpSpPr>
        <p:sp>
          <p:nvSpPr>
            <p:cNvPr id="16" name="Google Shape;16;p2"/>
            <p:cNvSpPr/>
            <p:nvPr/>
          </p:nvSpPr>
          <p:spPr>
            <a:xfrm>
              <a:off x="-474900" y="321200"/>
              <a:ext cx="2324700" cy="23247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20725" y="916825"/>
              <a:ext cx="1133400" cy="11334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37125" y="658975"/>
              <a:ext cx="1649100" cy="16491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13650" y="1109750"/>
              <a:ext cx="747600" cy="7476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txBox="1">
            <a:spLocks noGrp="1"/>
          </p:cNvSpPr>
          <p:nvPr>
            <p:ph type="ctrTitle"/>
          </p:nvPr>
        </p:nvSpPr>
        <p:spPr>
          <a:xfrm>
            <a:off x="2211600" y="1991850"/>
            <a:ext cx="4720800" cy="1159800"/>
          </a:xfrm>
          <a:prstGeom prst="rect">
            <a:avLst/>
          </a:prstGeom>
          <a:effectLst>
            <a:outerShdw blurRad="85725" dist="19050" dir="5400000" algn="bl" rotWithShape="0">
              <a:srgbClr val="000000">
                <a:alpha val="1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5200"/>
              <a:buNone/>
              <a:defRPr sz="5200">
                <a:solidFill>
                  <a:srgbClr val="FFFFFF"/>
                </a:solidFill>
              </a:defRPr>
            </a:lvl1pPr>
            <a:lvl2pPr lvl="1" algn="ctr">
              <a:spcBef>
                <a:spcPts val="0"/>
              </a:spcBef>
              <a:spcAft>
                <a:spcPts val="0"/>
              </a:spcAft>
              <a:buClr>
                <a:srgbClr val="FFFFFF"/>
              </a:buClr>
              <a:buSzPts val="5200"/>
              <a:buNone/>
              <a:defRPr sz="5200">
                <a:solidFill>
                  <a:srgbClr val="FFFFFF"/>
                </a:solidFill>
              </a:defRPr>
            </a:lvl2pPr>
            <a:lvl3pPr lvl="2" algn="ctr">
              <a:spcBef>
                <a:spcPts val="0"/>
              </a:spcBef>
              <a:spcAft>
                <a:spcPts val="0"/>
              </a:spcAft>
              <a:buClr>
                <a:srgbClr val="FFFFFF"/>
              </a:buClr>
              <a:buSzPts val="5200"/>
              <a:buNone/>
              <a:defRPr sz="5200">
                <a:solidFill>
                  <a:srgbClr val="FFFFFF"/>
                </a:solidFill>
              </a:defRPr>
            </a:lvl3pPr>
            <a:lvl4pPr lvl="3" algn="ctr">
              <a:spcBef>
                <a:spcPts val="0"/>
              </a:spcBef>
              <a:spcAft>
                <a:spcPts val="0"/>
              </a:spcAft>
              <a:buClr>
                <a:srgbClr val="FFFFFF"/>
              </a:buClr>
              <a:buSzPts val="5200"/>
              <a:buNone/>
              <a:defRPr sz="5200">
                <a:solidFill>
                  <a:srgbClr val="FFFFFF"/>
                </a:solidFill>
              </a:defRPr>
            </a:lvl4pPr>
            <a:lvl5pPr lvl="4" algn="ctr">
              <a:spcBef>
                <a:spcPts val="0"/>
              </a:spcBef>
              <a:spcAft>
                <a:spcPts val="0"/>
              </a:spcAft>
              <a:buClr>
                <a:srgbClr val="FFFFFF"/>
              </a:buClr>
              <a:buSzPts val="5200"/>
              <a:buNone/>
              <a:defRPr sz="5200">
                <a:solidFill>
                  <a:srgbClr val="FFFFFF"/>
                </a:solidFill>
              </a:defRPr>
            </a:lvl5pPr>
            <a:lvl6pPr lvl="5" algn="ctr">
              <a:spcBef>
                <a:spcPts val="0"/>
              </a:spcBef>
              <a:spcAft>
                <a:spcPts val="0"/>
              </a:spcAft>
              <a:buClr>
                <a:srgbClr val="FFFFFF"/>
              </a:buClr>
              <a:buSzPts val="5200"/>
              <a:buNone/>
              <a:defRPr sz="5200">
                <a:solidFill>
                  <a:srgbClr val="FFFFFF"/>
                </a:solidFill>
              </a:defRPr>
            </a:lvl6pPr>
            <a:lvl7pPr lvl="6" algn="ctr">
              <a:spcBef>
                <a:spcPts val="0"/>
              </a:spcBef>
              <a:spcAft>
                <a:spcPts val="0"/>
              </a:spcAft>
              <a:buClr>
                <a:srgbClr val="FFFFFF"/>
              </a:buClr>
              <a:buSzPts val="5200"/>
              <a:buNone/>
              <a:defRPr sz="5200">
                <a:solidFill>
                  <a:srgbClr val="FFFFFF"/>
                </a:solidFill>
              </a:defRPr>
            </a:lvl7pPr>
            <a:lvl8pPr lvl="7" algn="ctr">
              <a:spcBef>
                <a:spcPts val="0"/>
              </a:spcBef>
              <a:spcAft>
                <a:spcPts val="0"/>
              </a:spcAft>
              <a:buClr>
                <a:srgbClr val="FFFFFF"/>
              </a:buClr>
              <a:buSzPts val="5200"/>
              <a:buNone/>
              <a:defRPr sz="5200">
                <a:solidFill>
                  <a:srgbClr val="FFFFFF"/>
                </a:solidFill>
              </a:defRPr>
            </a:lvl8pPr>
            <a:lvl9pPr lvl="8" algn="ctr">
              <a:spcBef>
                <a:spcPts val="0"/>
              </a:spcBef>
              <a:spcAft>
                <a:spcPts val="0"/>
              </a:spcAft>
              <a:buClr>
                <a:srgbClr val="FFFFFF"/>
              </a:buClr>
              <a:buSzPts val="5200"/>
              <a:buNone/>
              <a:defRPr sz="52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000000"/>
        </a:solidFill>
        <a:effectLst/>
      </p:bgPr>
    </p:bg>
    <p:spTree>
      <p:nvGrpSpPr>
        <p:cNvPr id="1" name="Shape 21"/>
        <p:cNvGrpSpPr/>
        <p:nvPr/>
      </p:nvGrpSpPr>
      <p:grpSpPr>
        <a:xfrm>
          <a:off x="0" y="0"/>
          <a:ext cx="0" cy="0"/>
          <a:chOff x="0" y="0"/>
          <a:chExt cx="0" cy="0"/>
        </a:xfrm>
      </p:grpSpPr>
      <p:sp>
        <p:nvSpPr>
          <p:cNvPr id="22" name="Google Shape;22;p3"/>
          <p:cNvSpPr/>
          <p:nvPr/>
        </p:nvSpPr>
        <p:spPr>
          <a:xfrm>
            <a:off x="1592400" y="-407850"/>
            <a:ext cx="5959200" cy="5959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3;p3"/>
          <p:cNvGrpSpPr/>
          <p:nvPr/>
        </p:nvGrpSpPr>
        <p:grpSpPr>
          <a:xfrm>
            <a:off x="6427669" y="2502633"/>
            <a:ext cx="2324700" cy="2324700"/>
            <a:chOff x="-474900" y="321200"/>
            <a:chExt cx="2324700" cy="2324700"/>
          </a:xfrm>
        </p:grpSpPr>
        <p:sp>
          <p:nvSpPr>
            <p:cNvPr id="24" name="Google Shape;24;p3"/>
            <p:cNvSpPr/>
            <p:nvPr/>
          </p:nvSpPr>
          <p:spPr>
            <a:xfrm>
              <a:off x="-474900" y="321200"/>
              <a:ext cx="2324700" cy="23247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120725" y="916825"/>
              <a:ext cx="1133400" cy="11334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137125" y="658975"/>
              <a:ext cx="1649100" cy="16491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313650" y="1109750"/>
              <a:ext cx="747600" cy="7476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3"/>
          <p:cNvSpPr txBox="1">
            <a:spLocks noGrp="1"/>
          </p:cNvSpPr>
          <p:nvPr>
            <p:ph type="ctrTitle"/>
          </p:nvPr>
        </p:nvSpPr>
        <p:spPr>
          <a:xfrm>
            <a:off x="2569800" y="2236800"/>
            <a:ext cx="4004400" cy="956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5200"/>
              <a:buNone/>
              <a:defRPr sz="5200">
                <a:solidFill>
                  <a:srgbClr val="000000"/>
                </a:solidFill>
              </a:defRPr>
            </a:lvl1pPr>
            <a:lvl2pPr lvl="1" algn="ctr" rtl="0">
              <a:spcBef>
                <a:spcPts val="0"/>
              </a:spcBef>
              <a:spcAft>
                <a:spcPts val="0"/>
              </a:spcAft>
              <a:buClr>
                <a:srgbClr val="000000"/>
              </a:buClr>
              <a:buSzPts val="5200"/>
              <a:buNone/>
              <a:defRPr sz="5200">
                <a:solidFill>
                  <a:srgbClr val="000000"/>
                </a:solidFill>
              </a:defRPr>
            </a:lvl2pPr>
            <a:lvl3pPr lvl="2" algn="ctr" rtl="0">
              <a:spcBef>
                <a:spcPts val="0"/>
              </a:spcBef>
              <a:spcAft>
                <a:spcPts val="0"/>
              </a:spcAft>
              <a:buClr>
                <a:srgbClr val="000000"/>
              </a:buClr>
              <a:buSzPts val="5200"/>
              <a:buNone/>
              <a:defRPr sz="5200">
                <a:solidFill>
                  <a:srgbClr val="000000"/>
                </a:solidFill>
              </a:defRPr>
            </a:lvl3pPr>
            <a:lvl4pPr lvl="3" algn="ctr" rtl="0">
              <a:spcBef>
                <a:spcPts val="0"/>
              </a:spcBef>
              <a:spcAft>
                <a:spcPts val="0"/>
              </a:spcAft>
              <a:buClr>
                <a:srgbClr val="000000"/>
              </a:buClr>
              <a:buSzPts val="5200"/>
              <a:buNone/>
              <a:defRPr sz="5200">
                <a:solidFill>
                  <a:srgbClr val="000000"/>
                </a:solidFill>
              </a:defRPr>
            </a:lvl4pPr>
            <a:lvl5pPr lvl="4" algn="ctr" rtl="0">
              <a:spcBef>
                <a:spcPts val="0"/>
              </a:spcBef>
              <a:spcAft>
                <a:spcPts val="0"/>
              </a:spcAft>
              <a:buClr>
                <a:srgbClr val="000000"/>
              </a:buClr>
              <a:buSzPts val="5200"/>
              <a:buNone/>
              <a:defRPr sz="5200">
                <a:solidFill>
                  <a:srgbClr val="000000"/>
                </a:solidFill>
              </a:defRPr>
            </a:lvl5pPr>
            <a:lvl6pPr lvl="5" algn="ctr" rtl="0">
              <a:spcBef>
                <a:spcPts val="0"/>
              </a:spcBef>
              <a:spcAft>
                <a:spcPts val="0"/>
              </a:spcAft>
              <a:buClr>
                <a:srgbClr val="000000"/>
              </a:buClr>
              <a:buSzPts val="5200"/>
              <a:buNone/>
              <a:defRPr sz="5200">
                <a:solidFill>
                  <a:srgbClr val="000000"/>
                </a:solidFill>
              </a:defRPr>
            </a:lvl6pPr>
            <a:lvl7pPr lvl="6" algn="ctr" rtl="0">
              <a:spcBef>
                <a:spcPts val="0"/>
              </a:spcBef>
              <a:spcAft>
                <a:spcPts val="0"/>
              </a:spcAft>
              <a:buClr>
                <a:srgbClr val="000000"/>
              </a:buClr>
              <a:buSzPts val="5200"/>
              <a:buNone/>
              <a:defRPr sz="5200">
                <a:solidFill>
                  <a:srgbClr val="000000"/>
                </a:solidFill>
              </a:defRPr>
            </a:lvl7pPr>
            <a:lvl8pPr lvl="7" algn="ctr" rtl="0">
              <a:spcBef>
                <a:spcPts val="0"/>
              </a:spcBef>
              <a:spcAft>
                <a:spcPts val="0"/>
              </a:spcAft>
              <a:buClr>
                <a:srgbClr val="000000"/>
              </a:buClr>
              <a:buSzPts val="5200"/>
              <a:buNone/>
              <a:defRPr sz="5200">
                <a:solidFill>
                  <a:srgbClr val="000000"/>
                </a:solidFill>
              </a:defRPr>
            </a:lvl8pPr>
            <a:lvl9pPr lvl="8" algn="ctr" rtl="0">
              <a:spcBef>
                <a:spcPts val="0"/>
              </a:spcBef>
              <a:spcAft>
                <a:spcPts val="0"/>
              </a:spcAft>
              <a:buClr>
                <a:srgbClr val="000000"/>
              </a:buClr>
              <a:buSzPts val="5200"/>
              <a:buNone/>
              <a:defRPr sz="5200">
                <a:solidFill>
                  <a:srgbClr val="000000"/>
                </a:solidFill>
              </a:defRPr>
            </a:lvl9pPr>
          </a:lstStyle>
          <a:p>
            <a:endParaRPr/>
          </a:p>
        </p:txBody>
      </p:sp>
      <p:sp>
        <p:nvSpPr>
          <p:cNvPr id="29" name="Google Shape;29;p3"/>
          <p:cNvSpPr txBox="1">
            <a:spLocks noGrp="1"/>
          </p:cNvSpPr>
          <p:nvPr>
            <p:ph type="subTitle" idx="1"/>
          </p:nvPr>
        </p:nvSpPr>
        <p:spPr>
          <a:xfrm>
            <a:off x="2569800" y="3188701"/>
            <a:ext cx="4004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400"/>
              <a:buNone/>
              <a:defRPr sz="1400">
                <a:solidFill>
                  <a:srgbClr val="000000"/>
                </a:solidFill>
              </a:defRPr>
            </a:lvl1pPr>
            <a:lvl2pPr lvl="1" algn="ctr" rtl="0">
              <a:spcBef>
                <a:spcPts val="0"/>
              </a:spcBef>
              <a:spcAft>
                <a:spcPts val="0"/>
              </a:spcAft>
              <a:buClr>
                <a:srgbClr val="000000"/>
              </a:buClr>
              <a:buSzPts val="1400"/>
              <a:buNone/>
              <a:defRPr sz="1400">
                <a:solidFill>
                  <a:srgbClr val="000000"/>
                </a:solidFill>
              </a:defRPr>
            </a:lvl2pPr>
            <a:lvl3pPr lvl="2" algn="ctr" rtl="0">
              <a:spcBef>
                <a:spcPts val="0"/>
              </a:spcBef>
              <a:spcAft>
                <a:spcPts val="0"/>
              </a:spcAft>
              <a:buClr>
                <a:srgbClr val="000000"/>
              </a:buClr>
              <a:buSzPts val="1400"/>
              <a:buNone/>
              <a:defRPr sz="1400">
                <a:solidFill>
                  <a:srgbClr val="000000"/>
                </a:solidFill>
              </a:defRPr>
            </a:lvl3pPr>
            <a:lvl4pPr lvl="3" algn="ctr" rtl="0">
              <a:spcBef>
                <a:spcPts val="0"/>
              </a:spcBef>
              <a:spcAft>
                <a:spcPts val="0"/>
              </a:spcAft>
              <a:buClr>
                <a:srgbClr val="000000"/>
              </a:buClr>
              <a:buSzPts val="1400"/>
              <a:buNone/>
              <a:defRPr sz="1400">
                <a:solidFill>
                  <a:srgbClr val="000000"/>
                </a:solidFill>
              </a:defRPr>
            </a:lvl4pPr>
            <a:lvl5pPr lvl="4" algn="ctr" rtl="0">
              <a:spcBef>
                <a:spcPts val="0"/>
              </a:spcBef>
              <a:spcAft>
                <a:spcPts val="0"/>
              </a:spcAft>
              <a:buClr>
                <a:srgbClr val="000000"/>
              </a:buClr>
              <a:buSzPts val="1400"/>
              <a:buNone/>
              <a:defRPr sz="1400">
                <a:solidFill>
                  <a:srgbClr val="000000"/>
                </a:solidFill>
              </a:defRPr>
            </a:lvl5pPr>
            <a:lvl6pPr lvl="5" algn="ctr" rtl="0">
              <a:spcBef>
                <a:spcPts val="0"/>
              </a:spcBef>
              <a:spcAft>
                <a:spcPts val="0"/>
              </a:spcAft>
              <a:buClr>
                <a:srgbClr val="000000"/>
              </a:buClr>
              <a:buSzPts val="1400"/>
              <a:buNone/>
              <a:defRPr sz="1400">
                <a:solidFill>
                  <a:srgbClr val="000000"/>
                </a:solidFill>
              </a:defRPr>
            </a:lvl6pPr>
            <a:lvl7pPr lvl="6" algn="ctr" rtl="0">
              <a:spcBef>
                <a:spcPts val="0"/>
              </a:spcBef>
              <a:spcAft>
                <a:spcPts val="0"/>
              </a:spcAft>
              <a:buClr>
                <a:srgbClr val="000000"/>
              </a:buClr>
              <a:buSzPts val="1400"/>
              <a:buNone/>
              <a:defRPr sz="1400">
                <a:solidFill>
                  <a:srgbClr val="000000"/>
                </a:solidFill>
              </a:defRPr>
            </a:lvl7pPr>
            <a:lvl8pPr lvl="7" algn="ctr" rtl="0">
              <a:spcBef>
                <a:spcPts val="0"/>
              </a:spcBef>
              <a:spcAft>
                <a:spcPts val="0"/>
              </a:spcAft>
              <a:buClr>
                <a:srgbClr val="000000"/>
              </a:buClr>
              <a:buSzPts val="1400"/>
              <a:buNone/>
              <a:defRPr sz="1400">
                <a:solidFill>
                  <a:srgbClr val="000000"/>
                </a:solidFill>
              </a:defRPr>
            </a:lvl8pPr>
            <a:lvl9pPr lvl="8" algn="ctr" rtl="0">
              <a:spcBef>
                <a:spcPts val="0"/>
              </a:spcBef>
              <a:spcAft>
                <a:spcPts val="0"/>
              </a:spcAft>
              <a:buClr>
                <a:srgbClr val="000000"/>
              </a:buClr>
              <a:buSzPts val="1400"/>
              <a:buNone/>
              <a:defRPr sz="1400">
                <a:solidFill>
                  <a:srgbClr val="000000"/>
                </a:solidFill>
              </a:defRPr>
            </a:lvl9pPr>
          </a:lstStyle>
          <a:p>
            <a:endParaRPr/>
          </a:p>
        </p:txBody>
      </p:sp>
      <p:grpSp>
        <p:nvGrpSpPr>
          <p:cNvPr id="30" name="Google Shape;30;p3"/>
          <p:cNvGrpSpPr/>
          <p:nvPr/>
        </p:nvGrpSpPr>
        <p:grpSpPr>
          <a:xfrm>
            <a:off x="764825" y="439375"/>
            <a:ext cx="1924500" cy="1924500"/>
            <a:chOff x="6680825" y="2549350"/>
            <a:chExt cx="1539600" cy="1539600"/>
          </a:xfrm>
        </p:grpSpPr>
        <p:sp>
          <p:nvSpPr>
            <p:cNvPr id="31" name="Google Shape;31;p3"/>
            <p:cNvSpPr/>
            <p:nvPr/>
          </p:nvSpPr>
          <p:spPr>
            <a:xfrm>
              <a:off x="6825669" y="2694194"/>
              <a:ext cx="1249800" cy="1249800"/>
            </a:xfrm>
            <a:prstGeom prst="ellipse">
              <a:avLst/>
            </a:prstGeom>
            <a:solidFill>
              <a:srgbClr val="666666">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6894850" y="2763375"/>
              <a:ext cx="1111200" cy="1111200"/>
            </a:xfrm>
            <a:prstGeom prst="ellipse">
              <a:avLst/>
            </a:prstGeom>
            <a:solidFill>
              <a:srgbClr val="666666">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6680825" y="2549350"/>
              <a:ext cx="1539600" cy="1539600"/>
            </a:xfrm>
            <a:prstGeom prst="donut">
              <a:avLst>
                <a:gd name="adj" fmla="val 495"/>
              </a:avLst>
            </a:prstGeom>
            <a:solidFill>
              <a:srgbClr val="666666">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82"/>
        <p:cNvGrpSpPr/>
        <p:nvPr/>
      </p:nvGrpSpPr>
      <p:grpSpPr>
        <a:xfrm>
          <a:off x="0" y="0"/>
          <a:ext cx="0" cy="0"/>
          <a:chOff x="0" y="0"/>
          <a:chExt cx="0" cy="0"/>
        </a:xfrm>
      </p:grpSpPr>
      <p:grpSp>
        <p:nvGrpSpPr>
          <p:cNvPr id="83" name="Google Shape;83;p8"/>
          <p:cNvGrpSpPr/>
          <p:nvPr/>
        </p:nvGrpSpPr>
        <p:grpSpPr>
          <a:xfrm>
            <a:off x="-442731" y="337284"/>
            <a:ext cx="2324700" cy="2324700"/>
            <a:chOff x="-474900" y="321200"/>
            <a:chExt cx="2324700" cy="2324700"/>
          </a:xfrm>
        </p:grpSpPr>
        <p:sp>
          <p:nvSpPr>
            <p:cNvPr id="84" name="Google Shape;84;p8"/>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8"/>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8"/>
          <p:cNvSpPr txBox="1">
            <a:spLocks noGrp="1"/>
          </p:cNvSpPr>
          <p:nvPr>
            <p:ph type="title"/>
          </p:nvPr>
        </p:nvSpPr>
        <p:spPr>
          <a:xfrm>
            <a:off x="457200" y="1166125"/>
            <a:ext cx="5220300" cy="6831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90" name="Google Shape;90;p8"/>
          <p:cNvSpPr txBox="1">
            <a:spLocks noGrp="1"/>
          </p:cNvSpPr>
          <p:nvPr>
            <p:ph type="body" idx="1"/>
          </p:nvPr>
        </p:nvSpPr>
        <p:spPr>
          <a:xfrm>
            <a:off x="1069625" y="1958050"/>
            <a:ext cx="1485300" cy="2618400"/>
          </a:xfrm>
          <a:prstGeom prst="rect">
            <a:avLst/>
          </a:prstGeom>
        </p:spPr>
        <p:txBody>
          <a:bodyPr spcFirstLastPara="1" wrap="square" lIns="91425" tIns="91425" rIns="91425" bIns="91425" anchor="t" anchorCtr="0">
            <a:noAutofit/>
          </a:bodyPr>
          <a:lstStyle>
            <a:lvl1pPr marL="457200" lvl="0" indent="-298450" rtl="0">
              <a:spcBef>
                <a:spcPts val="60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91" name="Google Shape;91;p8"/>
          <p:cNvSpPr txBox="1">
            <a:spLocks noGrp="1"/>
          </p:cNvSpPr>
          <p:nvPr>
            <p:ph type="body" idx="2"/>
          </p:nvPr>
        </p:nvSpPr>
        <p:spPr>
          <a:xfrm>
            <a:off x="2630936" y="1958050"/>
            <a:ext cx="1485300" cy="2618400"/>
          </a:xfrm>
          <a:prstGeom prst="rect">
            <a:avLst/>
          </a:prstGeom>
        </p:spPr>
        <p:txBody>
          <a:bodyPr spcFirstLastPara="1" wrap="square" lIns="91425" tIns="91425" rIns="91425" bIns="91425" anchor="t" anchorCtr="0">
            <a:noAutofit/>
          </a:bodyPr>
          <a:lstStyle>
            <a:lvl1pPr marL="457200" lvl="0" indent="-298450" rtl="0">
              <a:spcBef>
                <a:spcPts val="60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92" name="Google Shape;92;p8"/>
          <p:cNvSpPr txBox="1">
            <a:spLocks noGrp="1"/>
          </p:cNvSpPr>
          <p:nvPr>
            <p:ph type="body" idx="3"/>
          </p:nvPr>
        </p:nvSpPr>
        <p:spPr>
          <a:xfrm>
            <a:off x="4192246" y="1958050"/>
            <a:ext cx="1485300" cy="2618400"/>
          </a:xfrm>
          <a:prstGeom prst="rect">
            <a:avLst/>
          </a:prstGeom>
        </p:spPr>
        <p:txBody>
          <a:bodyPr spcFirstLastPara="1" wrap="square" lIns="91425" tIns="91425" rIns="91425" bIns="91425" anchor="t" anchorCtr="0">
            <a:noAutofit/>
          </a:bodyPr>
          <a:lstStyle>
            <a:lvl1pPr marL="457200" lvl="0" indent="-298450" rtl="0">
              <a:spcBef>
                <a:spcPts val="60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93" name="Google Shape;93;p8"/>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‹nr.›</a:t>
            </a:fld>
            <a:endParaRPr/>
          </a:p>
        </p:txBody>
      </p:sp>
      <p:sp>
        <p:nvSpPr>
          <p:cNvPr id="94" name="Google Shape;94;p8"/>
          <p:cNvSpPr/>
          <p:nvPr/>
        </p:nvSpPr>
        <p:spPr>
          <a:xfrm>
            <a:off x="6081700" y="764000"/>
            <a:ext cx="3615600" cy="3615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8"/>
          <p:cNvSpPr/>
          <p:nvPr/>
        </p:nvSpPr>
        <p:spPr>
          <a:xfrm>
            <a:off x="6272900" y="955200"/>
            <a:ext cx="3233100" cy="3233100"/>
          </a:xfrm>
          <a:prstGeom prst="ellipse">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 A" type="blank">
  <p:cSld name="BLANK">
    <p:spTree>
      <p:nvGrpSpPr>
        <p:cNvPr id="1" name="Shape 114"/>
        <p:cNvGrpSpPr/>
        <p:nvPr/>
      </p:nvGrpSpPr>
      <p:grpSpPr>
        <a:xfrm>
          <a:off x="0" y="0"/>
          <a:ext cx="0" cy="0"/>
          <a:chOff x="0" y="0"/>
          <a:chExt cx="0" cy="0"/>
        </a:xfrm>
      </p:grpSpPr>
      <p:sp>
        <p:nvSpPr>
          <p:cNvPr id="115" name="Google Shape;115;p11"/>
          <p:cNvSpPr/>
          <p:nvPr/>
        </p:nvSpPr>
        <p:spPr>
          <a:xfrm>
            <a:off x="764000" y="-1236275"/>
            <a:ext cx="7616100" cy="7616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a:off x="1198300" y="-801975"/>
            <a:ext cx="6747000" cy="67470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2267900" y="267625"/>
            <a:ext cx="4608300" cy="46083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704850" y="-2705100"/>
            <a:ext cx="10553700" cy="10553700"/>
          </a:xfrm>
          <a:prstGeom prst="donut">
            <a:avLst>
              <a:gd name="adj" fmla="val 10467"/>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555875" y="4576450"/>
            <a:ext cx="435600" cy="435600"/>
          </a:xfrm>
          <a:prstGeom prst="rect">
            <a:avLst/>
          </a:prstGeom>
          <a:noFill/>
          <a:ln>
            <a:noFill/>
          </a:ln>
        </p:spPr>
        <p:txBody>
          <a:bodyPr spcFirstLastPara="1" wrap="square" lIns="91425" tIns="91425" rIns="91425" bIns="91425" anchor="ctr" anchorCtr="0">
            <a:noAutofit/>
          </a:bodyPr>
          <a:lstStyle>
            <a:lvl1pPr lvl="0" algn="ctr">
              <a:buNone/>
              <a:defRPr sz="1000" b="1">
                <a:solidFill>
                  <a:srgbClr val="FFFFFF"/>
                </a:solidFill>
                <a:latin typeface="Poppins"/>
                <a:ea typeface="Poppins"/>
                <a:cs typeface="Poppins"/>
                <a:sym typeface="Poppins"/>
              </a:defRPr>
            </a:lvl1pPr>
            <a:lvl2pPr lvl="1" algn="ctr">
              <a:buNone/>
              <a:defRPr sz="1000" b="1">
                <a:solidFill>
                  <a:srgbClr val="FFFFFF"/>
                </a:solidFill>
                <a:latin typeface="Poppins"/>
                <a:ea typeface="Poppins"/>
                <a:cs typeface="Poppins"/>
                <a:sym typeface="Poppins"/>
              </a:defRPr>
            </a:lvl2pPr>
            <a:lvl3pPr lvl="2" algn="ctr">
              <a:buNone/>
              <a:defRPr sz="1000" b="1">
                <a:solidFill>
                  <a:srgbClr val="FFFFFF"/>
                </a:solidFill>
                <a:latin typeface="Poppins"/>
                <a:ea typeface="Poppins"/>
                <a:cs typeface="Poppins"/>
                <a:sym typeface="Poppins"/>
              </a:defRPr>
            </a:lvl3pPr>
            <a:lvl4pPr lvl="3" algn="ctr">
              <a:buNone/>
              <a:defRPr sz="1000" b="1">
                <a:solidFill>
                  <a:srgbClr val="FFFFFF"/>
                </a:solidFill>
                <a:latin typeface="Poppins"/>
                <a:ea typeface="Poppins"/>
                <a:cs typeface="Poppins"/>
                <a:sym typeface="Poppins"/>
              </a:defRPr>
            </a:lvl4pPr>
            <a:lvl5pPr lvl="4" algn="ctr">
              <a:buNone/>
              <a:defRPr sz="1000" b="1">
                <a:solidFill>
                  <a:srgbClr val="FFFFFF"/>
                </a:solidFill>
                <a:latin typeface="Poppins"/>
                <a:ea typeface="Poppins"/>
                <a:cs typeface="Poppins"/>
                <a:sym typeface="Poppins"/>
              </a:defRPr>
            </a:lvl5pPr>
            <a:lvl6pPr lvl="5" algn="ctr">
              <a:buNone/>
              <a:defRPr sz="1000" b="1">
                <a:solidFill>
                  <a:srgbClr val="FFFFFF"/>
                </a:solidFill>
                <a:latin typeface="Poppins"/>
                <a:ea typeface="Poppins"/>
                <a:cs typeface="Poppins"/>
                <a:sym typeface="Poppins"/>
              </a:defRPr>
            </a:lvl6pPr>
            <a:lvl7pPr lvl="6" algn="ctr">
              <a:buNone/>
              <a:defRPr sz="1000" b="1">
                <a:solidFill>
                  <a:srgbClr val="FFFFFF"/>
                </a:solidFill>
                <a:latin typeface="Poppins"/>
                <a:ea typeface="Poppins"/>
                <a:cs typeface="Poppins"/>
                <a:sym typeface="Poppins"/>
              </a:defRPr>
            </a:lvl7pPr>
            <a:lvl8pPr lvl="7" algn="ctr">
              <a:buNone/>
              <a:defRPr sz="1000" b="1">
                <a:solidFill>
                  <a:srgbClr val="FFFFFF"/>
                </a:solidFill>
                <a:latin typeface="Poppins"/>
                <a:ea typeface="Poppins"/>
                <a:cs typeface="Poppins"/>
                <a:sym typeface="Poppins"/>
              </a:defRPr>
            </a:lvl8pPr>
            <a:lvl9pPr lvl="8" algn="ctr">
              <a:buNone/>
              <a:defRPr sz="1000" b="1">
                <a:solidFill>
                  <a:srgbClr val="FFFFFF"/>
                </a:solidFill>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
              <a:t>‹nr.›</a:t>
            </a:fld>
            <a:endParaRPr/>
          </a:p>
        </p:txBody>
      </p:sp>
      <p:sp>
        <p:nvSpPr>
          <p:cNvPr id="7" name="Google Shape;7;p1"/>
          <p:cNvSpPr txBox="1">
            <a:spLocks noGrp="1"/>
          </p:cNvSpPr>
          <p:nvPr>
            <p:ph type="title"/>
          </p:nvPr>
        </p:nvSpPr>
        <p:spPr>
          <a:xfrm>
            <a:off x="457200" y="1166125"/>
            <a:ext cx="5220300" cy="683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1pPr>
            <a:lvl2pPr lvl="1">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2pPr>
            <a:lvl3pPr lvl="2">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3pPr>
            <a:lvl4pPr lvl="3">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4pPr>
            <a:lvl5pPr lvl="4">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5pPr>
            <a:lvl6pPr lvl="5">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6pPr>
            <a:lvl7pPr lvl="6">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7pPr>
            <a:lvl8pPr lvl="7">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8pPr>
            <a:lvl9pPr lvl="8">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9pPr>
          </a:lstStyle>
          <a:p>
            <a:endParaRPr/>
          </a:p>
        </p:txBody>
      </p:sp>
      <p:sp>
        <p:nvSpPr>
          <p:cNvPr id="8" name="Google Shape;8;p1"/>
          <p:cNvSpPr txBox="1">
            <a:spLocks noGrp="1"/>
          </p:cNvSpPr>
          <p:nvPr>
            <p:ph type="body" idx="1"/>
          </p:nvPr>
        </p:nvSpPr>
        <p:spPr>
          <a:xfrm>
            <a:off x="1069625" y="1958050"/>
            <a:ext cx="4608300" cy="2618400"/>
          </a:xfrm>
          <a:prstGeom prst="rect">
            <a:avLst/>
          </a:prstGeom>
          <a:noFill/>
          <a:ln>
            <a:noFill/>
          </a:ln>
        </p:spPr>
        <p:txBody>
          <a:bodyPr spcFirstLastPara="1" wrap="square" lIns="91425" tIns="91425" rIns="91425" bIns="91425" anchor="t" anchorCtr="0">
            <a:noAutofit/>
          </a:bodyPr>
          <a:lstStyle>
            <a:lvl1pPr marL="457200" lvl="0" indent="-330200">
              <a:spcBef>
                <a:spcPts val="600"/>
              </a:spcBef>
              <a:spcAft>
                <a:spcPts val="0"/>
              </a:spcAft>
              <a:buClr>
                <a:schemeClr val="lt2"/>
              </a:buClr>
              <a:buSzPts val="1600"/>
              <a:buFont typeface="Poppins Light"/>
              <a:buChar char="￮"/>
              <a:defRPr sz="1600">
                <a:solidFill>
                  <a:schemeClr val="dk1"/>
                </a:solidFill>
                <a:latin typeface="Poppins Light"/>
                <a:ea typeface="Poppins Light"/>
                <a:cs typeface="Poppins Light"/>
                <a:sym typeface="Poppins Light"/>
              </a:defRPr>
            </a:lvl1pPr>
            <a:lvl2pPr marL="914400" lvl="1" indent="-330200">
              <a:spcBef>
                <a:spcPts val="0"/>
              </a:spcBef>
              <a:spcAft>
                <a:spcPts val="0"/>
              </a:spcAft>
              <a:buClr>
                <a:schemeClr val="lt2"/>
              </a:buClr>
              <a:buSzPts val="1600"/>
              <a:buFont typeface="Poppins Light"/>
              <a:buChar char="￮"/>
              <a:defRPr sz="1600">
                <a:solidFill>
                  <a:schemeClr val="dk1"/>
                </a:solidFill>
                <a:latin typeface="Poppins Light"/>
                <a:ea typeface="Poppins Light"/>
                <a:cs typeface="Poppins Light"/>
                <a:sym typeface="Poppins Light"/>
              </a:defRPr>
            </a:lvl2pPr>
            <a:lvl3pPr marL="1371600" lvl="2" indent="-330200">
              <a:spcBef>
                <a:spcPts val="0"/>
              </a:spcBef>
              <a:spcAft>
                <a:spcPts val="0"/>
              </a:spcAft>
              <a:buClr>
                <a:schemeClr val="lt2"/>
              </a:buClr>
              <a:buSzPts val="1600"/>
              <a:buFont typeface="Poppins Light"/>
              <a:buChar char="￮"/>
              <a:defRPr sz="1600">
                <a:solidFill>
                  <a:schemeClr val="dk1"/>
                </a:solidFill>
                <a:latin typeface="Poppins Light"/>
                <a:ea typeface="Poppins Light"/>
                <a:cs typeface="Poppins Light"/>
                <a:sym typeface="Poppins Light"/>
              </a:defRPr>
            </a:lvl3pPr>
            <a:lvl4pPr marL="1828800" lvl="3"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4pPr>
            <a:lvl5pPr marL="2286000" lvl="4"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5pPr>
            <a:lvl6pPr marL="2743200" lvl="5"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6pPr>
            <a:lvl7pPr marL="3200400" lvl="6"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7pPr>
            <a:lvl8pPr marL="3657600" lvl="7"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8pPr>
            <a:lvl9pPr marL="4114800" lvl="8"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7"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competitie@handbal.b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Shape 140"/>
        <p:cNvGrpSpPr/>
        <p:nvPr/>
      </p:nvGrpSpPr>
      <p:grpSpPr>
        <a:xfrm>
          <a:off x="0" y="0"/>
          <a:ext cx="0" cy="0"/>
          <a:chOff x="0" y="0"/>
          <a:chExt cx="0" cy="0"/>
        </a:xfrm>
      </p:grpSpPr>
      <p:sp>
        <p:nvSpPr>
          <p:cNvPr id="141" name="Google Shape;141;p14"/>
          <p:cNvSpPr txBox="1">
            <a:spLocks noGrp="1"/>
          </p:cNvSpPr>
          <p:nvPr>
            <p:ph type="ctrTitle"/>
          </p:nvPr>
        </p:nvSpPr>
        <p:spPr>
          <a:xfrm>
            <a:off x="2211600" y="1991850"/>
            <a:ext cx="47208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nl-BE"/>
              <a:t>J</a:t>
            </a:r>
            <a:r>
              <a:rPr lang="en"/>
              <a:t>eugd-competitie 23-24</a:t>
            </a:r>
            <a:endParaRPr/>
          </a:p>
        </p:txBody>
      </p:sp>
      <p:pic>
        <p:nvPicPr>
          <p:cNvPr id="4" name="Afbeelding 3" descr="Afbeelding met teken, shirt&#10;&#10;Automatisch gegenereerde beschrijving">
            <a:extLst>
              <a:ext uri="{FF2B5EF4-FFF2-40B4-BE49-F238E27FC236}">
                <a16:creationId xmlns:a16="http://schemas.microsoft.com/office/drawing/2014/main" id="{66BCD3FB-7CEE-4D57-8BE1-17CB8D04E3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0492" y="283028"/>
            <a:ext cx="1215722" cy="1260620"/>
          </a:xfrm>
          <a:prstGeom prst="rect">
            <a:avLst/>
          </a:prstGeom>
        </p:spPr>
      </p:pic>
      <p:grpSp>
        <p:nvGrpSpPr>
          <p:cNvPr id="2" name="Google Shape;775;p49">
            <a:extLst>
              <a:ext uri="{FF2B5EF4-FFF2-40B4-BE49-F238E27FC236}">
                <a16:creationId xmlns:a16="http://schemas.microsoft.com/office/drawing/2014/main" id="{A15C704B-AED9-A369-384A-378849550200}"/>
              </a:ext>
            </a:extLst>
          </p:cNvPr>
          <p:cNvGrpSpPr/>
          <p:nvPr/>
        </p:nvGrpSpPr>
        <p:grpSpPr>
          <a:xfrm>
            <a:off x="1422401" y="1035598"/>
            <a:ext cx="712190" cy="710075"/>
            <a:chOff x="2594050" y="1631825"/>
            <a:chExt cx="439625" cy="439625"/>
          </a:xfrm>
        </p:grpSpPr>
        <p:sp>
          <p:nvSpPr>
            <p:cNvPr id="3" name="Google Shape;776;p49">
              <a:extLst>
                <a:ext uri="{FF2B5EF4-FFF2-40B4-BE49-F238E27FC236}">
                  <a16:creationId xmlns:a16="http://schemas.microsoft.com/office/drawing/2014/main" id="{7BA3A8F6-72E5-99D0-C93D-F344FDBC3615}"/>
                </a:ext>
              </a:extLst>
            </p:cNvPr>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777;p49">
              <a:extLst>
                <a:ext uri="{FF2B5EF4-FFF2-40B4-BE49-F238E27FC236}">
                  <a16:creationId xmlns:a16="http://schemas.microsoft.com/office/drawing/2014/main" id="{172D47FA-CFDC-AD69-803A-1583D6F8072F}"/>
                </a:ext>
              </a:extLst>
            </p:cNvPr>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78;p49">
              <a:extLst>
                <a:ext uri="{FF2B5EF4-FFF2-40B4-BE49-F238E27FC236}">
                  <a16:creationId xmlns:a16="http://schemas.microsoft.com/office/drawing/2014/main" id="{674089C7-5846-1903-7678-EF18A8D74011}"/>
                </a:ext>
              </a:extLst>
            </p:cNvPr>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79;p49">
              <a:extLst>
                <a:ext uri="{FF2B5EF4-FFF2-40B4-BE49-F238E27FC236}">
                  <a16:creationId xmlns:a16="http://schemas.microsoft.com/office/drawing/2014/main" id="{B025B2EE-0840-85F8-17E2-4012B17C14E8}"/>
                </a:ext>
              </a:extLst>
            </p:cNvPr>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174"/>
        <p:cNvGrpSpPr/>
        <p:nvPr/>
      </p:nvGrpSpPr>
      <p:grpSpPr>
        <a:xfrm>
          <a:off x="0" y="0"/>
          <a:ext cx="0" cy="0"/>
          <a:chOff x="0" y="0"/>
          <a:chExt cx="0" cy="0"/>
        </a:xfrm>
      </p:grpSpPr>
      <p:sp>
        <p:nvSpPr>
          <p:cNvPr id="175" name="Google Shape;175;p17"/>
          <p:cNvSpPr txBox="1">
            <a:spLocks noGrp="1"/>
          </p:cNvSpPr>
          <p:nvPr>
            <p:ph type="ctrTitle"/>
          </p:nvPr>
        </p:nvSpPr>
        <p:spPr>
          <a:xfrm>
            <a:off x="2569799" y="2236800"/>
            <a:ext cx="5849582" cy="956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Indeling en leefijdsgrenzen</a:t>
            </a:r>
            <a:endParaRPr/>
          </a:p>
        </p:txBody>
      </p:sp>
      <p:pic>
        <p:nvPicPr>
          <p:cNvPr id="6" name="Afbeelding 5" descr="Afbeelding met teken, shirt&#10;&#10;Automatisch gegenereerde beschrijving">
            <a:extLst>
              <a:ext uri="{FF2B5EF4-FFF2-40B4-BE49-F238E27FC236}">
                <a16:creationId xmlns:a16="http://schemas.microsoft.com/office/drawing/2014/main" id="{A8945925-9BC8-47BC-B347-40CD93C55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0492" y="283028"/>
            <a:ext cx="1215722" cy="1260620"/>
          </a:xfrm>
          <a:prstGeom prst="rect">
            <a:avLst/>
          </a:prstGeom>
        </p:spPr>
      </p:pic>
      <p:sp>
        <p:nvSpPr>
          <p:cNvPr id="2" name="Google Shape;177;p17">
            <a:extLst>
              <a:ext uri="{FF2B5EF4-FFF2-40B4-BE49-F238E27FC236}">
                <a16:creationId xmlns:a16="http://schemas.microsoft.com/office/drawing/2014/main" id="{00460836-8F1B-D097-C382-42AD4D758CA1}"/>
              </a:ext>
            </a:extLst>
          </p:cNvPr>
          <p:cNvSpPr txBox="1"/>
          <p:nvPr/>
        </p:nvSpPr>
        <p:spPr>
          <a:xfrm>
            <a:off x="1030925" y="710500"/>
            <a:ext cx="1392600" cy="139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6000" b="1">
                <a:solidFill>
                  <a:srgbClr val="FFFFFF"/>
                </a:solidFill>
                <a:latin typeface="Poppins"/>
                <a:cs typeface="Poppins"/>
                <a:sym typeface="Poppins"/>
              </a:rPr>
              <a:t>4</a:t>
            </a:r>
            <a:endParaRPr sz="6000">
              <a:solidFill>
                <a:srgbClr val="FFFFFF"/>
              </a:solidFill>
            </a:endParaRPr>
          </a:p>
        </p:txBody>
      </p:sp>
    </p:spTree>
    <p:extLst>
      <p:ext uri="{BB962C8B-B14F-4D97-AF65-F5344CB8AC3E}">
        <p14:creationId xmlns:p14="http://schemas.microsoft.com/office/powerpoint/2010/main" val="994384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AD9554-510E-8BED-18A4-95D11843A58D}"/>
              </a:ext>
            </a:extLst>
          </p:cNvPr>
          <p:cNvSpPr>
            <a:spLocks noGrp="1"/>
          </p:cNvSpPr>
          <p:nvPr>
            <p:ph type="title"/>
          </p:nvPr>
        </p:nvSpPr>
        <p:spPr>
          <a:xfrm>
            <a:off x="304675" y="381122"/>
            <a:ext cx="8686800" cy="683100"/>
          </a:xfrm>
        </p:spPr>
        <p:txBody>
          <a:bodyPr/>
          <a:lstStyle/>
          <a:p>
            <a:pPr algn="ctr"/>
            <a:r>
              <a:rPr lang="nl-BE" sz="3200"/>
              <a:t>Indeling categorieën en leeftijdsgrenzen</a:t>
            </a:r>
          </a:p>
        </p:txBody>
      </p:sp>
      <p:sp>
        <p:nvSpPr>
          <p:cNvPr id="6" name="Tijdelijke aanduiding voor dianummer 5">
            <a:extLst>
              <a:ext uri="{FF2B5EF4-FFF2-40B4-BE49-F238E27FC236}">
                <a16:creationId xmlns:a16="http://schemas.microsoft.com/office/drawing/2014/main" id="{16B1C8D9-8348-4E06-0B2E-A0BCA7BE79E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nl-BE" smtClean="0"/>
              <a:t>11</a:t>
            </a:fld>
            <a:endParaRPr lang="nl-BE"/>
          </a:p>
        </p:txBody>
      </p:sp>
      <p:sp>
        <p:nvSpPr>
          <p:cNvPr id="7" name="Tijdelijke aanduiding voor tekst 2">
            <a:extLst>
              <a:ext uri="{FF2B5EF4-FFF2-40B4-BE49-F238E27FC236}">
                <a16:creationId xmlns:a16="http://schemas.microsoft.com/office/drawing/2014/main" id="{CA525F68-AF87-24B9-CABA-E8B3CAEF10B7}"/>
              </a:ext>
            </a:extLst>
          </p:cNvPr>
          <p:cNvSpPr>
            <a:spLocks noGrp="1"/>
          </p:cNvSpPr>
          <p:nvPr>
            <p:ph type="body" idx="1"/>
          </p:nvPr>
        </p:nvSpPr>
        <p:spPr>
          <a:xfrm>
            <a:off x="604460" y="1262549"/>
            <a:ext cx="5639585" cy="2865313"/>
          </a:xfrm>
        </p:spPr>
        <p:txBody>
          <a:bodyPr/>
          <a:lstStyle/>
          <a:p>
            <a:pPr marL="0" indent="0">
              <a:lnSpc>
                <a:spcPct val="107000"/>
              </a:lnSpc>
              <a:buClr>
                <a:schemeClr val="accent3">
                  <a:lumMod val="75000"/>
                </a:schemeClr>
              </a:buClr>
              <a:buNone/>
            </a:pPr>
            <a:r>
              <a:rPr lang="nl-NL" sz="1800" b="1" u="sng"/>
              <a:t>1. Leeftijdscategorieën gelijk</a:t>
            </a:r>
          </a:p>
          <a:p>
            <a:pPr marL="742950" lvl="1" indent="-285750">
              <a:lnSpc>
                <a:spcPct val="107000"/>
              </a:lnSpc>
              <a:buClr>
                <a:schemeClr val="accent3">
                  <a:lumMod val="75000"/>
                </a:schemeClr>
              </a:buClr>
              <a:buFont typeface="Wingdings" panose="05000000000000000000" pitchFamily="2" charset="2"/>
              <a:buChar char="è"/>
            </a:pPr>
            <a:r>
              <a:rPr lang="nl-NL" sz="1800">
                <a:sym typeface="Wingdings" panose="05000000000000000000" pitchFamily="2" charset="2"/>
              </a:rPr>
              <a:t>M12 – M14 – M16 – M18</a:t>
            </a:r>
          </a:p>
          <a:p>
            <a:pPr marL="742950" lvl="1" indent="-285750">
              <a:lnSpc>
                <a:spcPct val="107000"/>
              </a:lnSpc>
              <a:buClr>
                <a:schemeClr val="accent3">
                  <a:lumMod val="75000"/>
                </a:schemeClr>
              </a:buClr>
              <a:buFont typeface="Wingdings" panose="05000000000000000000" pitchFamily="2" charset="2"/>
              <a:buChar char="è"/>
            </a:pPr>
            <a:r>
              <a:rPr lang="nl-NL" sz="1800">
                <a:sym typeface="Wingdings" panose="05000000000000000000" pitchFamily="2" charset="2"/>
              </a:rPr>
              <a:t>Gelijk met de huidige leeftijdsgroepen jongens</a:t>
            </a:r>
          </a:p>
          <a:p>
            <a:pPr marL="457200" lvl="1" indent="0">
              <a:lnSpc>
                <a:spcPct val="107000"/>
              </a:lnSpc>
              <a:buClr>
                <a:schemeClr val="accent3">
                  <a:lumMod val="75000"/>
                </a:schemeClr>
              </a:buClr>
              <a:buNone/>
            </a:pPr>
            <a:r>
              <a:rPr lang="nl-NL" sz="1800" b="1" i="1">
                <a:sym typeface="Wingdings" panose="05000000000000000000" pitchFamily="2" charset="2"/>
              </a:rPr>
              <a:t>MAW</a:t>
            </a:r>
          </a:p>
          <a:p>
            <a:pPr marL="742950" lvl="1" indent="-285750">
              <a:lnSpc>
                <a:spcPct val="107000"/>
              </a:lnSpc>
              <a:buClr>
                <a:schemeClr val="accent3">
                  <a:lumMod val="75000"/>
                </a:schemeClr>
              </a:buClr>
            </a:pPr>
            <a:r>
              <a:rPr lang="nl-NL" sz="1800" b="1" i="1">
                <a:sym typeface="Wingdings" panose="05000000000000000000" pitchFamily="2" charset="2"/>
              </a:rPr>
              <a:t>JM12 : 5</a:t>
            </a:r>
            <a:r>
              <a:rPr lang="nl-NL" sz="1800" b="1" i="1" baseline="30000">
                <a:sym typeface="Wingdings" panose="05000000000000000000" pitchFamily="2" charset="2"/>
              </a:rPr>
              <a:t>de</a:t>
            </a:r>
            <a:r>
              <a:rPr lang="nl-NL" sz="1800" b="1" i="1">
                <a:sym typeface="Wingdings" panose="05000000000000000000" pitchFamily="2" charset="2"/>
              </a:rPr>
              <a:t> en 6</a:t>
            </a:r>
            <a:r>
              <a:rPr lang="nl-NL" sz="1800" b="1" i="1" baseline="30000">
                <a:sym typeface="Wingdings" panose="05000000000000000000" pitchFamily="2" charset="2"/>
              </a:rPr>
              <a:t>de</a:t>
            </a:r>
            <a:r>
              <a:rPr lang="nl-NL" sz="1800" b="1" i="1">
                <a:sym typeface="Wingdings" panose="05000000000000000000" pitchFamily="2" charset="2"/>
              </a:rPr>
              <a:t> leerjaar</a:t>
            </a:r>
          </a:p>
          <a:p>
            <a:pPr marL="742950" lvl="1" indent="-285750">
              <a:lnSpc>
                <a:spcPct val="107000"/>
              </a:lnSpc>
              <a:buClr>
                <a:schemeClr val="accent3">
                  <a:lumMod val="75000"/>
                </a:schemeClr>
              </a:buClr>
            </a:pPr>
            <a:r>
              <a:rPr lang="nl-NL" sz="1800" b="1" i="1">
                <a:sym typeface="Wingdings" panose="05000000000000000000" pitchFamily="2" charset="2"/>
              </a:rPr>
              <a:t>JM14 : 1</a:t>
            </a:r>
            <a:r>
              <a:rPr lang="nl-NL" sz="1800" b="1" i="1" baseline="30000">
                <a:sym typeface="Wingdings" panose="05000000000000000000" pitchFamily="2" charset="2"/>
              </a:rPr>
              <a:t>ste</a:t>
            </a:r>
            <a:r>
              <a:rPr lang="nl-NL" sz="1800" b="1" i="1">
                <a:sym typeface="Wingdings" panose="05000000000000000000" pitchFamily="2" charset="2"/>
              </a:rPr>
              <a:t> en 2</a:t>
            </a:r>
            <a:r>
              <a:rPr lang="nl-NL" sz="1800" b="1" i="1" baseline="30000">
                <a:sym typeface="Wingdings" panose="05000000000000000000" pitchFamily="2" charset="2"/>
              </a:rPr>
              <a:t>de</a:t>
            </a:r>
            <a:r>
              <a:rPr lang="nl-NL" sz="1800" b="1" i="1">
                <a:sym typeface="Wingdings" panose="05000000000000000000" pitchFamily="2" charset="2"/>
              </a:rPr>
              <a:t> middelbaar</a:t>
            </a:r>
          </a:p>
          <a:p>
            <a:pPr marL="742950" lvl="1" indent="-285750">
              <a:lnSpc>
                <a:spcPct val="107000"/>
              </a:lnSpc>
              <a:buClr>
                <a:schemeClr val="accent3">
                  <a:lumMod val="75000"/>
                </a:schemeClr>
              </a:buClr>
            </a:pPr>
            <a:r>
              <a:rPr lang="nl-NL" sz="1800" b="1" i="1">
                <a:sym typeface="Wingdings" panose="05000000000000000000" pitchFamily="2" charset="2"/>
              </a:rPr>
              <a:t>JM16 : 3</a:t>
            </a:r>
            <a:r>
              <a:rPr lang="nl-NL" sz="1800" b="1" i="1" baseline="30000">
                <a:sym typeface="Wingdings" panose="05000000000000000000" pitchFamily="2" charset="2"/>
              </a:rPr>
              <a:t>de</a:t>
            </a:r>
            <a:r>
              <a:rPr lang="nl-NL" sz="1800" b="1" i="1">
                <a:sym typeface="Wingdings" panose="05000000000000000000" pitchFamily="2" charset="2"/>
              </a:rPr>
              <a:t> en 4</a:t>
            </a:r>
            <a:r>
              <a:rPr lang="nl-NL" sz="1800" b="1" i="1" baseline="30000">
                <a:sym typeface="Wingdings" panose="05000000000000000000" pitchFamily="2" charset="2"/>
              </a:rPr>
              <a:t>de</a:t>
            </a:r>
            <a:r>
              <a:rPr lang="nl-NL" sz="1800" b="1" i="1">
                <a:sym typeface="Wingdings" panose="05000000000000000000" pitchFamily="2" charset="2"/>
              </a:rPr>
              <a:t> middelbaar</a:t>
            </a:r>
          </a:p>
          <a:p>
            <a:pPr marL="742950" lvl="1" indent="-285750">
              <a:lnSpc>
                <a:spcPct val="107000"/>
              </a:lnSpc>
              <a:buClr>
                <a:schemeClr val="accent3">
                  <a:lumMod val="75000"/>
                </a:schemeClr>
              </a:buClr>
            </a:pPr>
            <a:r>
              <a:rPr lang="nl-NL" sz="1800" b="1" i="1">
                <a:sym typeface="Wingdings" panose="05000000000000000000" pitchFamily="2" charset="2"/>
              </a:rPr>
              <a:t>JM18 : 5</a:t>
            </a:r>
            <a:r>
              <a:rPr lang="nl-NL" sz="1800" b="1" i="1" baseline="30000">
                <a:sym typeface="Wingdings" panose="05000000000000000000" pitchFamily="2" charset="2"/>
              </a:rPr>
              <a:t>de</a:t>
            </a:r>
            <a:r>
              <a:rPr lang="nl-NL" sz="1800" b="1" i="1">
                <a:sym typeface="Wingdings" panose="05000000000000000000" pitchFamily="2" charset="2"/>
              </a:rPr>
              <a:t> en 6</a:t>
            </a:r>
            <a:r>
              <a:rPr lang="nl-NL" sz="1800" b="1" i="1" baseline="30000">
                <a:sym typeface="Wingdings" panose="05000000000000000000" pitchFamily="2" charset="2"/>
              </a:rPr>
              <a:t>de</a:t>
            </a:r>
            <a:r>
              <a:rPr lang="nl-NL" sz="1800" b="1" i="1">
                <a:sym typeface="Wingdings" panose="05000000000000000000" pitchFamily="2" charset="2"/>
              </a:rPr>
              <a:t> middelbaar</a:t>
            </a:r>
          </a:p>
          <a:p>
            <a:pPr marL="457200" lvl="1" indent="0">
              <a:lnSpc>
                <a:spcPct val="107000"/>
              </a:lnSpc>
              <a:buClr>
                <a:schemeClr val="accent3">
                  <a:lumMod val="75000"/>
                </a:schemeClr>
              </a:buClr>
              <a:buNone/>
            </a:pPr>
            <a:endParaRPr lang="nl-NL" sz="1800">
              <a:sym typeface="Wingdings" panose="05000000000000000000" pitchFamily="2" charset="2"/>
            </a:endParaRPr>
          </a:p>
          <a:p>
            <a:pPr marL="457200" lvl="1" indent="0">
              <a:lnSpc>
                <a:spcPct val="107000"/>
              </a:lnSpc>
              <a:buClr>
                <a:schemeClr val="accent3">
                  <a:lumMod val="75000"/>
                </a:schemeClr>
              </a:buClr>
              <a:buNone/>
            </a:pPr>
            <a:endParaRPr lang="nl-NL" sz="1800" b="1"/>
          </a:p>
          <a:p>
            <a:pPr marL="228600" indent="-228600">
              <a:lnSpc>
                <a:spcPct val="107000"/>
              </a:lnSpc>
              <a:buClr>
                <a:schemeClr val="accent3">
                  <a:lumMod val="75000"/>
                </a:schemeClr>
              </a:buClr>
              <a:buFont typeface="+mj-lt"/>
              <a:buAutoNum type="arabicPeriod"/>
            </a:pPr>
            <a:endParaRPr lang="nl-NL" sz="1800" b="1"/>
          </a:p>
        </p:txBody>
      </p:sp>
      <p:pic>
        <p:nvPicPr>
          <p:cNvPr id="1026" name="Picture 2" descr="Age Icons &amp; Symbols">
            <a:extLst>
              <a:ext uri="{FF2B5EF4-FFF2-40B4-BE49-F238E27FC236}">
                <a16:creationId xmlns:a16="http://schemas.microsoft.com/office/drawing/2014/main" id="{2BEA3BED-3531-0CD3-FE99-5AA75836E613}"/>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45532" y="1892482"/>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98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AD9554-510E-8BED-18A4-95D11843A58D}"/>
              </a:ext>
            </a:extLst>
          </p:cNvPr>
          <p:cNvSpPr>
            <a:spLocks noGrp="1"/>
          </p:cNvSpPr>
          <p:nvPr>
            <p:ph type="title"/>
          </p:nvPr>
        </p:nvSpPr>
        <p:spPr>
          <a:xfrm>
            <a:off x="304675" y="381122"/>
            <a:ext cx="8686800" cy="683100"/>
          </a:xfrm>
        </p:spPr>
        <p:txBody>
          <a:bodyPr/>
          <a:lstStyle/>
          <a:p>
            <a:pPr algn="ctr"/>
            <a:r>
              <a:rPr lang="nl-BE" sz="3200"/>
              <a:t>Indeling categorieën en leeftijdsgrenzen</a:t>
            </a:r>
          </a:p>
        </p:txBody>
      </p:sp>
      <p:sp>
        <p:nvSpPr>
          <p:cNvPr id="6" name="Tijdelijke aanduiding voor dianummer 5">
            <a:extLst>
              <a:ext uri="{FF2B5EF4-FFF2-40B4-BE49-F238E27FC236}">
                <a16:creationId xmlns:a16="http://schemas.microsoft.com/office/drawing/2014/main" id="{16B1C8D9-8348-4E06-0B2E-A0BCA7BE79E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nl-BE" smtClean="0"/>
              <a:t>12</a:t>
            </a:fld>
            <a:endParaRPr lang="nl-BE"/>
          </a:p>
        </p:txBody>
      </p:sp>
      <p:sp>
        <p:nvSpPr>
          <p:cNvPr id="7" name="Tijdelijke aanduiding voor tekst 2">
            <a:extLst>
              <a:ext uri="{FF2B5EF4-FFF2-40B4-BE49-F238E27FC236}">
                <a16:creationId xmlns:a16="http://schemas.microsoft.com/office/drawing/2014/main" id="{CA525F68-AF87-24B9-CABA-E8B3CAEF10B7}"/>
              </a:ext>
            </a:extLst>
          </p:cNvPr>
          <p:cNvSpPr>
            <a:spLocks noGrp="1"/>
          </p:cNvSpPr>
          <p:nvPr>
            <p:ph type="body" idx="1"/>
          </p:nvPr>
        </p:nvSpPr>
        <p:spPr>
          <a:xfrm>
            <a:off x="604461" y="1262550"/>
            <a:ext cx="5455146" cy="2618400"/>
          </a:xfrm>
        </p:spPr>
        <p:txBody>
          <a:bodyPr/>
          <a:lstStyle/>
          <a:p>
            <a:pPr marL="0" indent="0">
              <a:lnSpc>
                <a:spcPct val="107000"/>
              </a:lnSpc>
              <a:buClr>
                <a:schemeClr val="accent3">
                  <a:lumMod val="75000"/>
                </a:schemeClr>
              </a:buClr>
              <a:buNone/>
            </a:pPr>
            <a:r>
              <a:rPr lang="nl-NL" sz="1800" b="1" u="sng"/>
              <a:t>2. Overgang naar senioren</a:t>
            </a:r>
          </a:p>
          <a:p>
            <a:pPr marL="742950" lvl="1" indent="-285750">
              <a:lnSpc>
                <a:spcPct val="107000"/>
              </a:lnSpc>
              <a:buClr>
                <a:schemeClr val="accent3">
                  <a:lumMod val="75000"/>
                </a:schemeClr>
              </a:buClr>
              <a:buFont typeface="Wingdings" panose="05000000000000000000" pitchFamily="2" charset="2"/>
              <a:buChar char="è"/>
            </a:pPr>
            <a:r>
              <a:rPr lang="nl-NL" sz="1800">
                <a:sym typeface="Wingdings" panose="05000000000000000000" pitchFamily="2" charset="2"/>
              </a:rPr>
              <a:t>Senioren heren: spelers vanaf 1 januari van het kalenderjaar waarin ze 17 jaar worden;</a:t>
            </a:r>
          </a:p>
          <a:p>
            <a:pPr marL="457200" lvl="1" indent="0">
              <a:lnSpc>
                <a:spcPct val="107000"/>
              </a:lnSpc>
              <a:buClr>
                <a:schemeClr val="accent3">
                  <a:lumMod val="75000"/>
                </a:schemeClr>
              </a:buClr>
              <a:buNone/>
            </a:pPr>
            <a:r>
              <a:rPr lang="nl-NL" sz="1800" b="1" i="1">
                <a:sym typeface="Wingdings" panose="05000000000000000000" pitchFamily="2" charset="2"/>
              </a:rPr>
              <a:t>MAW: 1</a:t>
            </a:r>
            <a:r>
              <a:rPr lang="nl-NL" sz="1800" b="1" i="1" baseline="30000">
                <a:sym typeface="Wingdings" panose="05000000000000000000" pitchFamily="2" charset="2"/>
              </a:rPr>
              <a:t>ste</a:t>
            </a:r>
            <a:r>
              <a:rPr lang="nl-NL" sz="1800" b="1" i="1">
                <a:sym typeface="Wingdings" panose="05000000000000000000" pitchFamily="2" charset="2"/>
              </a:rPr>
              <a:t> jaar J18 mogen vanaf januari meespelen met de senioren.</a:t>
            </a:r>
          </a:p>
          <a:p>
            <a:pPr marL="457200" lvl="1" indent="0">
              <a:lnSpc>
                <a:spcPct val="107000"/>
              </a:lnSpc>
              <a:buClr>
                <a:schemeClr val="accent3">
                  <a:lumMod val="75000"/>
                </a:schemeClr>
              </a:buClr>
              <a:buNone/>
            </a:pPr>
            <a:endParaRPr lang="nl-NL" sz="1800">
              <a:sym typeface="Wingdings" panose="05000000000000000000" pitchFamily="2" charset="2"/>
            </a:endParaRPr>
          </a:p>
          <a:p>
            <a:pPr marL="742950" lvl="1" indent="-285750">
              <a:lnSpc>
                <a:spcPct val="107000"/>
              </a:lnSpc>
              <a:buClr>
                <a:schemeClr val="accent3">
                  <a:lumMod val="75000"/>
                </a:schemeClr>
              </a:buClr>
              <a:buFont typeface="Wingdings" panose="05000000000000000000" pitchFamily="2" charset="2"/>
              <a:buChar char="è"/>
            </a:pPr>
            <a:r>
              <a:rPr lang="nl-NL" sz="1800">
                <a:sym typeface="Wingdings" panose="05000000000000000000" pitchFamily="2" charset="2"/>
              </a:rPr>
              <a:t>Senioren dames: spelers vanaf 1 januari van het kalenderjaar waarin ze 16 jaar worden.</a:t>
            </a:r>
          </a:p>
          <a:p>
            <a:pPr marL="457200" lvl="1" indent="0">
              <a:lnSpc>
                <a:spcPct val="107000"/>
              </a:lnSpc>
              <a:buClr>
                <a:schemeClr val="accent3">
                  <a:lumMod val="75000"/>
                </a:schemeClr>
              </a:buClr>
              <a:buNone/>
            </a:pPr>
            <a:r>
              <a:rPr lang="nl-NL" sz="1800" b="1" i="1">
                <a:sym typeface="Wingdings" panose="05000000000000000000" pitchFamily="2" charset="2"/>
              </a:rPr>
              <a:t>MAW: 2</a:t>
            </a:r>
            <a:r>
              <a:rPr lang="nl-NL" sz="1800" b="1" i="1" baseline="30000">
                <a:sym typeface="Wingdings" panose="05000000000000000000" pitchFamily="2" charset="2"/>
              </a:rPr>
              <a:t>de</a:t>
            </a:r>
            <a:r>
              <a:rPr lang="nl-NL" sz="1800" b="1" i="1">
                <a:sym typeface="Wingdings" panose="05000000000000000000" pitchFamily="2" charset="2"/>
              </a:rPr>
              <a:t> jaar M16 mogen vanaf januari meespelen met de senioren.</a:t>
            </a:r>
          </a:p>
          <a:p>
            <a:pPr marL="742950" lvl="1" indent="-285750">
              <a:lnSpc>
                <a:spcPct val="107000"/>
              </a:lnSpc>
              <a:buClr>
                <a:schemeClr val="accent3">
                  <a:lumMod val="75000"/>
                </a:schemeClr>
              </a:buClr>
              <a:buFont typeface="Wingdings" panose="05000000000000000000" pitchFamily="2" charset="2"/>
              <a:buChar char="è"/>
            </a:pPr>
            <a:endParaRPr lang="nl-NL" sz="1800" b="1">
              <a:sym typeface="Wingdings" panose="05000000000000000000" pitchFamily="2" charset="2"/>
            </a:endParaRPr>
          </a:p>
          <a:p>
            <a:pPr marL="742950" lvl="1" indent="-285750">
              <a:lnSpc>
                <a:spcPct val="107000"/>
              </a:lnSpc>
              <a:buClr>
                <a:schemeClr val="accent3">
                  <a:lumMod val="75000"/>
                </a:schemeClr>
              </a:buClr>
              <a:buFont typeface="Wingdings" panose="05000000000000000000" pitchFamily="2" charset="2"/>
              <a:buChar char="è"/>
            </a:pPr>
            <a:endParaRPr lang="nl-NL" sz="1800" b="1">
              <a:sym typeface="Wingdings" panose="05000000000000000000" pitchFamily="2" charset="2"/>
            </a:endParaRPr>
          </a:p>
          <a:p>
            <a:pPr marL="457200" lvl="1" indent="0">
              <a:lnSpc>
                <a:spcPct val="107000"/>
              </a:lnSpc>
              <a:buClr>
                <a:schemeClr val="accent3">
                  <a:lumMod val="75000"/>
                </a:schemeClr>
              </a:buClr>
              <a:buNone/>
            </a:pPr>
            <a:endParaRPr lang="nl-NL" sz="1800" b="1"/>
          </a:p>
          <a:p>
            <a:pPr marL="0" indent="0">
              <a:lnSpc>
                <a:spcPct val="107000"/>
              </a:lnSpc>
              <a:buClr>
                <a:schemeClr val="accent3">
                  <a:lumMod val="75000"/>
                </a:schemeClr>
              </a:buClr>
              <a:buNone/>
            </a:pPr>
            <a:endParaRPr lang="nl-NL" sz="1800" b="1"/>
          </a:p>
        </p:txBody>
      </p:sp>
      <p:pic>
        <p:nvPicPr>
          <p:cNvPr id="1026" name="Picture 2" descr="Age Icons &amp; Symbols">
            <a:extLst>
              <a:ext uri="{FF2B5EF4-FFF2-40B4-BE49-F238E27FC236}">
                <a16:creationId xmlns:a16="http://schemas.microsoft.com/office/drawing/2014/main" id="{2BEA3BED-3531-0CD3-FE99-5AA75836E613}"/>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45532" y="1892482"/>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83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AD9554-510E-8BED-18A4-95D11843A58D}"/>
              </a:ext>
            </a:extLst>
          </p:cNvPr>
          <p:cNvSpPr>
            <a:spLocks noGrp="1"/>
          </p:cNvSpPr>
          <p:nvPr>
            <p:ph type="title"/>
          </p:nvPr>
        </p:nvSpPr>
        <p:spPr>
          <a:xfrm>
            <a:off x="304675" y="381122"/>
            <a:ext cx="8686800" cy="683100"/>
          </a:xfrm>
        </p:spPr>
        <p:txBody>
          <a:bodyPr/>
          <a:lstStyle/>
          <a:p>
            <a:pPr algn="ctr"/>
            <a:r>
              <a:rPr lang="nl-BE" sz="3200"/>
              <a:t>Indeling categorieën en leeftijdsgrenzen</a:t>
            </a:r>
          </a:p>
        </p:txBody>
      </p:sp>
      <p:sp>
        <p:nvSpPr>
          <p:cNvPr id="6" name="Tijdelijke aanduiding voor dianummer 5">
            <a:extLst>
              <a:ext uri="{FF2B5EF4-FFF2-40B4-BE49-F238E27FC236}">
                <a16:creationId xmlns:a16="http://schemas.microsoft.com/office/drawing/2014/main" id="{16B1C8D9-8348-4E06-0B2E-A0BCA7BE79E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nl-BE" smtClean="0"/>
              <a:t>13</a:t>
            </a:fld>
            <a:endParaRPr lang="nl-BE"/>
          </a:p>
        </p:txBody>
      </p:sp>
      <p:sp>
        <p:nvSpPr>
          <p:cNvPr id="7" name="Tijdelijke aanduiding voor tekst 2">
            <a:extLst>
              <a:ext uri="{FF2B5EF4-FFF2-40B4-BE49-F238E27FC236}">
                <a16:creationId xmlns:a16="http://schemas.microsoft.com/office/drawing/2014/main" id="{CA525F68-AF87-24B9-CABA-E8B3CAEF10B7}"/>
              </a:ext>
            </a:extLst>
          </p:cNvPr>
          <p:cNvSpPr>
            <a:spLocks noGrp="1"/>
          </p:cNvSpPr>
          <p:nvPr>
            <p:ph type="body" idx="1"/>
          </p:nvPr>
        </p:nvSpPr>
        <p:spPr>
          <a:xfrm>
            <a:off x="604461" y="1262550"/>
            <a:ext cx="5717962" cy="2618400"/>
          </a:xfrm>
        </p:spPr>
        <p:txBody>
          <a:bodyPr/>
          <a:lstStyle/>
          <a:p>
            <a:pPr marL="0" indent="0">
              <a:lnSpc>
                <a:spcPct val="107000"/>
              </a:lnSpc>
              <a:buClr>
                <a:schemeClr val="accent3">
                  <a:lumMod val="75000"/>
                </a:schemeClr>
              </a:buClr>
              <a:buNone/>
            </a:pPr>
            <a:r>
              <a:rPr lang="nl-NL" sz="1800" b="1" u="sng"/>
              <a:t>3. Overgangsseizoen 2023-2024</a:t>
            </a:r>
          </a:p>
          <a:p>
            <a:pPr marL="742950" lvl="1" indent="-285750">
              <a:lnSpc>
                <a:spcPct val="107000"/>
              </a:lnSpc>
              <a:buClr>
                <a:schemeClr val="accent3">
                  <a:lumMod val="75000"/>
                </a:schemeClr>
              </a:buClr>
              <a:buFont typeface="Wingdings" panose="05000000000000000000" pitchFamily="2" charset="2"/>
              <a:buChar char="è"/>
            </a:pPr>
            <a:r>
              <a:rPr lang="nl-NL" sz="1800" b="1">
                <a:sym typeface="Wingdings" panose="05000000000000000000" pitchFamily="2" charset="2"/>
              </a:rPr>
              <a:t>Probleem</a:t>
            </a:r>
          </a:p>
          <a:p>
            <a:pPr marL="457200" lvl="1" indent="0">
              <a:lnSpc>
                <a:spcPct val="107000"/>
              </a:lnSpc>
              <a:buClr>
                <a:schemeClr val="accent3">
                  <a:lumMod val="75000"/>
                </a:schemeClr>
              </a:buClr>
              <a:buNone/>
            </a:pPr>
            <a:r>
              <a:rPr lang="nl-NL" sz="1800">
                <a:sym typeface="Wingdings" panose="05000000000000000000" pitchFamily="2" charset="2"/>
              </a:rPr>
              <a:t>Meisjes 2008 en jongens 2007 die in voorjaar verjaren, mogen al spelen bij de senioren, maar zouden dat niet meer mogen vanaf september voor seizoen 2023-2024</a:t>
            </a:r>
          </a:p>
          <a:p>
            <a:pPr marL="457200" lvl="1" indent="0">
              <a:lnSpc>
                <a:spcPct val="107000"/>
              </a:lnSpc>
              <a:buClr>
                <a:schemeClr val="accent3">
                  <a:lumMod val="75000"/>
                </a:schemeClr>
              </a:buClr>
              <a:buNone/>
            </a:pPr>
            <a:endParaRPr lang="nl-NL" sz="1800">
              <a:sym typeface="Wingdings" panose="05000000000000000000" pitchFamily="2" charset="2"/>
            </a:endParaRPr>
          </a:p>
          <a:p>
            <a:pPr marL="742950" lvl="1" indent="-285750">
              <a:lnSpc>
                <a:spcPct val="107000"/>
              </a:lnSpc>
              <a:buClr>
                <a:schemeClr val="accent3">
                  <a:lumMod val="75000"/>
                </a:schemeClr>
              </a:buClr>
              <a:buFont typeface="Wingdings" panose="05000000000000000000" pitchFamily="2" charset="2"/>
              <a:buChar char="è"/>
            </a:pPr>
            <a:r>
              <a:rPr lang="nl-NL" sz="1800" b="1">
                <a:sym typeface="Wingdings" panose="05000000000000000000" pitchFamily="2" charset="2"/>
              </a:rPr>
              <a:t>Oplossing</a:t>
            </a:r>
          </a:p>
          <a:p>
            <a:pPr marL="457200" lvl="1" indent="0">
              <a:lnSpc>
                <a:spcPct val="107000"/>
              </a:lnSpc>
              <a:buClr>
                <a:schemeClr val="accent3">
                  <a:lumMod val="75000"/>
                </a:schemeClr>
              </a:buClr>
              <a:buNone/>
            </a:pPr>
            <a:r>
              <a:rPr lang="nl-NL" sz="1800">
                <a:sym typeface="Wingdings" panose="05000000000000000000" pitchFamily="2" charset="2"/>
              </a:rPr>
              <a:t>Overgangsseizoen 2023-2024: meisjes geboren in 2008 en jongens geboren in 2007 mogen vanaf het begin van het seizoen meespelen in de senioren competitie. </a:t>
            </a:r>
            <a:endParaRPr lang="nl-NL" sz="1800" b="1">
              <a:sym typeface="Wingdings" panose="05000000000000000000" pitchFamily="2" charset="2"/>
            </a:endParaRPr>
          </a:p>
          <a:p>
            <a:pPr marL="457200" lvl="1" indent="0">
              <a:lnSpc>
                <a:spcPct val="107000"/>
              </a:lnSpc>
              <a:buClr>
                <a:schemeClr val="accent3">
                  <a:lumMod val="75000"/>
                </a:schemeClr>
              </a:buClr>
              <a:buNone/>
            </a:pPr>
            <a:endParaRPr lang="nl-NL" sz="1800">
              <a:sym typeface="Wingdings" panose="05000000000000000000" pitchFamily="2" charset="2"/>
            </a:endParaRPr>
          </a:p>
          <a:p>
            <a:pPr marL="457200" lvl="1" indent="0">
              <a:lnSpc>
                <a:spcPct val="107000"/>
              </a:lnSpc>
              <a:buClr>
                <a:schemeClr val="accent3">
                  <a:lumMod val="75000"/>
                </a:schemeClr>
              </a:buClr>
              <a:buNone/>
            </a:pPr>
            <a:endParaRPr lang="nl-NL" sz="1800" b="1"/>
          </a:p>
          <a:p>
            <a:pPr marL="0" indent="0">
              <a:lnSpc>
                <a:spcPct val="107000"/>
              </a:lnSpc>
              <a:buClr>
                <a:schemeClr val="accent3">
                  <a:lumMod val="75000"/>
                </a:schemeClr>
              </a:buClr>
              <a:buNone/>
            </a:pPr>
            <a:endParaRPr lang="nl-NL" sz="1800" b="1"/>
          </a:p>
        </p:txBody>
      </p:sp>
      <p:pic>
        <p:nvPicPr>
          <p:cNvPr id="1026" name="Picture 2" descr="Age Icons &amp; Symbols">
            <a:extLst>
              <a:ext uri="{FF2B5EF4-FFF2-40B4-BE49-F238E27FC236}">
                <a16:creationId xmlns:a16="http://schemas.microsoft.com/office/drawing/2014/main" id="{2BEA3BED-3531-0CD3-FE99-5AA75836E613}"/>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45532" y="1892482"/>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0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Shape 174"/>
        <p:cNvGrpSpPr/>
        <p:nvPr/>
      </p:nvGrpSpPr>
      <p:grpSpPr>
        <a:xfrm>
          <a:off x="0" y="0"/>
          <a:ext cx="0" cy="0"/>
          <a:chOff x="0" y="0"/>
          <a:chExt cx="0" cy="0"/>
        </a:xfrm>
      </p:grpSpPr>
      <p:sp>
        <p:nvSpPr>
          <p:cNvPr id="175" name="Google Shape;175;p17"/>
          <p:cNvSpPr txBox="1">
            <a:spLocks noGrp="1"/>
          </p:cNvSpPr>
          <p:nvPr>
            <p:ph type="ctrTitle"/>
          </p:nvPr>
        </p:nvSpPr>
        <p:spPr>
          <a:xfrm>
            <a:off x="2272145" y="2236800"/>
            <a:ext cx="4876800" cy="1390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Kwalificatie-tornooien</a:t>
            </a:r>
            <a:endParaRPr/>
          </a:p>
        </p:txBody>
      </p:sp>
      <p:sp>
        <p:nvSpPr>
          <p:cNvPr id="177" name="Google Shape;177;p17"/>
          <p:cNvSpPr txBox="1"/>
          <p:nvPr/>
        </p:nvSpPr>
        <p:spPr>
          <a:xfrm>
            <a:off x="1030925" y="710500"/>
            <a:ext cx="1392600" cy="139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6000" b="1">
                <a:solidFill>
                  <a:srgbClr val="FFFFFF"/>
                </a:solidFill>
                <a:latin typeface="Poppins"/>
                <a:cs typeface="Poppins"/>
                <a:sym typeface="Poppins"/>
              </a:rPr>
              <a:t>5</a:t>
            </a:r>
            <a:endParaRPr sz="6000">
              <a:solidFill>
                <a:srgbClr val="FFFFFF"/>
              </a:solidFill>
            </a:endParaRPr>
          </a:p>
        </p:txBody>
      </p:sp>
      <p:pic>
        <p:nvPicPr>
          <p:cNvPr id="6" name="Afbeelding 5" descr="Afbeelding met teken, shirt&#10;&#10;Automatisch gegenereerde beschrijving">
            <a:extLst>
              <a:ext uri="{FF2B5EF4-FFF2-40B4-BE49-F238E27FC236}">
                <a16:creationId xmlns:a16="http://schemas.microsoft.com/office/drawing/2014/main" id="{01E94FBA-A5D4-42E9-975B-7D6C4E2B98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0492" y="283028"/>
            <a:ext cx="1215722" cy="1260620"/>
          </a:xfrm>
          <a:prstGeom prst="rect">
            <a:avLst/>
          </a:prstGeom>
        </p:spPr>
      </p:pic>
    </p:spTree>
    <p:extLst>
      <p:ext uri="{BB962C8B-B14F-4D97-AF65-F5344CB8AC3E}">
        <p14:creationId xmlns:p14="http://schemas.microsoft.com/office/powerpoint/2010/main" val="3388860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2"/>
          <p:cNvSpPr txBox="1">
            <a:spLocks noGrp="1"/>
          </p:cNvSpPr>
          <p:nvPr>
            <p:ph type="title"/>
          </p:nvPr>
        </p:nvSpPr>
        <p:spPr>
          <a:xfrm>
            <a:off x="457199" y="1166125"/>
            <a:ext cx="6216361" cy="683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tx1"/>
                </a:solidFill>
              </a:rPr>
              <a:t>Kwalificatietornooi</a:t>
            </a:r>
            <a:endParaRPr>
              <a:solidFill>
                <a:schemeClr val="tx1"/>
              </a:solidFill>
            </a:endParaRPr>
          </a:p>
        </p:txBody>
      </p:sp>
      <p:sp>
        <p:nvSpPr>
          <p:cNvPr id="239" name="Google Shape;239;p22"/>
          <p:cNvSpPr txBox="1">
            <a:spLocks noGrp="1"/>
          </p:cNvSpPr>
          <p:nvPr>
            <p:ph type="body" idx="1"/>
          </p:nvPr>
        </p:nvSpPr>
        <p:spPr>
          <a:xfrm>
            <a:off x="1069625" y="1958050"/>
            <a:ext cx="1485300" cy="2618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1. </a:t>
            </a:r>
            <a:r>
              <a:rPr lang="nl-NL" b="1"/>
              <a:t>Datum</a:t>
            </a:r>
          </a:p>
          <a:p>
            <a:pPr marL="171450" indent="-171450"/>
            <a:r>
              <a:rPr lang="nl-NL"/>
              <a:t>Op dezelfde datum als de KIDSDAY of periode eind oktober.</a:t>
            </a:r>
          </a:p>
        </p:txBody>
      </p:sp>
      <p:sp>
        <p:nvSpPr>
          <p:cNvPr id="240" name="Google Shape;240;p22"/>
          <p:cNvSpPr txBox="1">
            <a:spLocks noGrp="1"/>
          </p:cNvSpPr>
          <p:nvPr>
            <p:ph type="body" idx="2"/>
          </p:nvPr>
        </p:nvSpPr>
        <p:spPr>
          <a:xfrm>
            <a:off x="2630936" y="1958050"/>
            <a:ext cx="1485300" cy="2618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nl-BE" b="1"/>
              <a:t>2. Organisatoren</a:t>
            </a:r>
          </a:p>
          <a:p>
            <a:pPr marL="0" lvl="0" indent="0" algn="l" rtl="0">
              <a:spcBef>
                <a:spcPts val="600"/>
              </a:spcBef>
              <a:spcAft>
                <a:spcPts val="0"/>
              </a:spcAft>
              <a:buNone/>
            </a:pPr>
            <a:r>
              <a:rPr lang="nl-BE"/>
              <a:t>Indien er geen kandidaten zijn, kan er een loting zijn tussen de deelnemers om een Q tornooi te organiseren.</a:t>
            </a:r>
          </a:p>
        </p:txBody>
      </p:sp>
      <p:sp>
        <p:nvSpPr>
          <p:cNvPr id="241" name="Google Shape;241;p22"/>
          <p:cNvSpPr txBox="1">
            <a:spLocks noGrp="1"/>
          </p:cNvSpPr>
          <p:nvPr>
            <p:ph type="body" idx="3"/>
          </p:nvPr>
        </p:nvSpPr>
        <p:spPr>
          <a:xfrm>
            <a:off x="4192246" y="1958050"/>
            <a:ext cx="1485300" cy="2618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nl-BE" b="1"/>
              <a:t>3. </a:t>
            </a:r>
            <a:r>
              <a:rPr lang="nl-NL" b="1"/>
              <a:t>Verdeling per regio</a:t>
            </a:r>
          </a:p>
          <a:p>
            <a:pPr marL="0" lvl="0" indent="0" algn="l" rtl="0">
              <a:spcBef>
                <a:spcPts val="600"/>
              </a:spcBef>
              <a:spcAft>
                <a:spcPts val="0"/>
              </a:spcAft>
              <a:buNone/>
            </a:pPr>
            <a:r>
              <a:rPr lang="nl-NL"/>
              <a:t>Regio 1: J14</a:t>
            </a:r>
          </a:p>
          <a:p>
            <a:pPr marL="0" lvl="0" indent="0" algn="l" rtl="0">
              <a:spcBef>
                <a:spcPts val="600"/>
              </a:spcBef>
              <a:spcAft>
                <a:spcPts val="0"/>
              </a:spcAft>
              <a:buNone/>
            </a:pPr>
            <a:r>
              <a:rPr lang="nl-NL"/>
              <a:t>Regio 2: J16 &amp; M16</a:t>
            </a:r>
          </a:p>
          <a:p>
            <a:pPr marL="0" lvl="0" indent="0" algn="l" rtl="0">
              <a:spcBef>
                <a:spcPts val="600"/>
              </a:spcBef>
              <a:spcAft>
                <a:spcPts val="0"/>
              </a:spcAft>
              <a:buNone/>
            </a:pPr>
            <a:r>
              <a:rPr lang="nl-NL"/>
              <a:t>Regio 3: J18 &amp; M14</a:t>
            </a:r>
          </a:p>
          <a:p>
            <a:pPr marL="0" lvl="0" indent="0" algn="l" rtl="0">
              <a:spcBef>
                <a:spcPts val="600"/>
              </a:spcBef>
              <a:spcAft>
                <a:spcPts val="0"/>
              </a:spcAft>
              <a:buNone/>
            </a:pPr>
            <a:r>
              <a:rPr lang="nl-NL"/>
              <a:t>Beurtrol en elk jaar wisselen van regio.</a:t>
            </a:r>
            <a:endParaRPr/>
          </a:p>
        </p:txBody>
      </p:sp>
      <p:sp>
        <p:nvSpPr>
          <p:cNvPr id="242" name="Google Shape;242;p22"/>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15</a:t>
            </a:fld>
            <a:endParaRPr/>
          </a:p>
        </p:txBody>
      </p:sp>
      <p:grpSp>
        <p:nvGrpSpPr>
          <p:cNvPr id="244" name="Google Shape;244;p22"/>
          <p:cNvGrpSpPr/>
          <p:nvPr/>
        </p:nvGrpSpPr>
        <p:grpSpPr>
          <a:xfrm>
            <a:off x="5853100" y="3068600"/>
            <a:ext cx="1539600" cy="1539600"/>
            <a:chOff x="6680825" y="2549350"/>
            <a:chExt cx="1539600" cy="1539600"/>
          </a:xfrm>
        </p:grpSpPr>
        <p:sp>
          <p:nvSpPr>
            <p:cNvPr id="245" name="Google Shape;245;p22"/>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2"/>
            <p:cNvSpPr/>
            <p:nvPr/>
          </p:nvSpPr>
          <p:spPr>
            <a:xfrm>
              <a:off x="6894850" y="2763375"/>
              <a:ext cx="1111200" cy="11112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2"/>
            <p:cNvSpPr/>
            <p:nvPr/>
          </p:nvSpPr>
          <p:spPr>
            <a:xfrm>
              <a:off x="6680825" y="2549350"/>
              <a:ext cx="1539600" cy="1539600"/>
            </a:xfrm>
            <a:prstGeom prst="donut">
              <a:avLst>
                <a:gd name="adj" fmla="val 675"/>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22"/>
          <p:cNvGrpSpPr/>
          <p:nvPr/>
        </p:nvGrpSpPr>
        <p:grpSpPr>
          <a:xfrm>
            <a:off x="6405399" y="3676684"/>
            <a:ext cx="435022" cy="323445"/>
            <a:chOff x="5247525" y="3007275"/>
            <a:chExt cx="517575" cy="384825"/>
          </a:xfrm>
        </p:grpSpPr>
        <p:sp>
          <p:nvSpPr>
            <p:cNvPr id="249" name="Google Shape;249;p22"/>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241;p50">
            <a:extLst>
              <a:ext uri="{FF2B5EF4-FFF2-40B4-BE49-F238E27FC236}">
                <a16:creationId xmlns:a16="http://schemas.microsoft.com/office/drawing/2014/main" id="{D723CDA3-994A-4E93-B6D2-82A14CBBE03F}"/>
              </a:ext>
            </a:extLst>
          </p:cNvPr>
          <p:cNvGrpSpPr/>
          <p:nvPr/>
        </p:nvGrpSpPr>
        <p:grpSpPr>
          <a:xfrm>
            <a:off x="7177379" y="1849225"/>
            <a:ext cx="1344038" cy="1630575"/>
            <a:chOff x="4539787" y="1011032"/>
            <a:chExt cx="598958" cy="720261"/>
          </a:xfrm>
        </p:grpSpPr>
        <p:sp>
          <p:nvSpPr>
            <p:cNvPr id="16" name="Google Shape;1242;p50">
              <a:extLst>
                <a:ext uri="{FF2B5EF4-FFF2-40B4-BE49-F238E27FC236}">
                  <a16:creationId xmlns:a16="http://schemas.microsoft.com/office/drawing/2014/main" id="{50AA2435-8136-4103-8401-294C5610B22D}"/>
                </a:ext>
              </a:extLst>
            </p:cNvPr>
            <p:cNvSpPr/>
            <p:nvPr/>
          </p:nvSpPr>
          <p:spPr>
            <a:xfrm>
              <a:off x="4849480" y="1011032"/>
              <a:ext cx="289264" cy="340491"/>
            </a:xfrm>
            <a:custGeom>
              <a:avLst/>
              <a:gdLst/>
              <a:ahLst/>
              <a:cxnLst/>
              <a:rect l="l" t="t" r="r" b="b"/>
              <a:pathLst>
                <a:path w="518" h="610" extrusionOk="0">
                  <a:moveTo>
                    <a:pt x="26" y="275"/>
                  </a:moveTo>
                  <a:cubicBezTo>
                    <a:pt x="36" y="275"/>
                    <a:pt x="45" y="280"/>
                    <a:pt x="51" y="287"/>
                  </a:cubicBezTo>
                  <a:cubicBezTo>
                    <a:pt x="61" y="299"/>
                    <a:pt x="66" y="315"/>
                    <a:pt x="65" y="332"/>
                  </a:cubicBezTo>
                  <a:cubicBezTo>
                    <a:pt x="66" y="350"/>
                    <a:pt x="61" y="366"/>
                    <a:pt x="51" y="377"/>
                  </a:cubicBezTo>
                  <a:cubicBezTo>
                    <a:pt x="45" y="384"/>
                    <a:pt x="36" y="389"/>
                    <a:pt x="26" y="389"/>
                  </a:cubicBezTo>
                  <a:cubicBezTo>
                    <a:pt x="16" y="389"/>
                    <a:pt x="7" y="384"/>
                    <a:pt x="0" y="376"/>
                  </a:cubicBezTo>
                  <a:cubicBezTo>
                    <a:pt x="0" y="603"/>
                    <a:pt x="0" y="603"/>
                    <a:pt x="0" y="603"/>
                  </a:cubicBezTo>
                  <a:cubicBezTo>
                    <a:pt x="0" y="607"/>
                    <a:pt x="5" y="610"/>
                    <a:pt x="9" y="609"/>
                  </a:cubicBezTo>
                  <a:cubicBezTo>
                    <a:pt x="244" y="532"/>
                    <a:pt x="244" y="532"/>
                    <a:pt x="244" y="532"/>
                  </a:cubicBezTo>
                  <a:cubicBezTo>
                    <a:pt x="245" y="532"/>
                    <a:pt x="247" y="532"/>
                    <a:pt x="248" y="532"/>
                  </a:cubicBezTo>
                  <a:cubicBezTo>
                    <a:pt x="250" y="533"/>
                    <a:pt x="252" y="534"/>
                    <a:pt x="253" y="537"/>
                  </a:cubicBezTo>
                  <a:cubicBezTo>
                    <a:pt x="256" y="543"/>
                    <a:pt x="257" y="548"/>
                    <a:pt x="253" y="554"/>
                  </a:cubicBezTo>
                  <a:cubicBezTo>
                    <a:pt x="251" y="557"/>
                    <a:pt x="248" y="560"/>
                    <a:pt x="245" y="563"/>
                  </a:cubicBezTo>
                  <a:cubicBezTo>
                    <a:pt x="237" y="572"/>
                    <a:pt x="240" y="584"/>
                    <a:pt x="252" y="589"/>
                  </a:cubicBezTo>
                  <a:cubicBezTo>
                    <a:pt x="263" y="593"/>
                    <a:pt x="276" y="592"/>
                    <a:pt x="287" y="588"/>
                  </a:cubicBezTo>
                  <a:cubicBezTo>
                    <a:pt x="299" y="584"/>
                    <a:pt x="310" y="578"/>
                    <a:pt x="317" y="568"/>
                  </a:cubicBezTo>
                  <a:cubicBezTo>
                    <a:pt x="323" y="557"/>
                    <a:pt x="318" y="545"/>
                    <a:pt x="306" y="543"/>
                  </a:cubicBezTo>
                  <a:cubicBezTo>
                    <a:pt x="303" y="542"/>
                    <a:pt x="299" y="541"/>
                    <a:pt x="295" y="540"/>
                  </a:cubicBezTo>
                  <a:cubicBezTo>
                    <a:pt x="288" y="538"/>
                    <a:pt x="286" y="533"/>
                    <a:pt x="285" y="526"/>
                  </a:cubicBezTo>
                  <a:cubicBezTo>
                    <a:pt x="284" y="524"/>
                    <a:pt x="285" y="521"/>
                    <a:pt x="287" y="520"/>
                  </a:cubicBezTo>
                  <a:cubicBezTo>
                    <a:pt x="287" y="519"/>
                    <a:pt x="288" y="518"/>
                    <a:pt x="289" y="518"/>
                  </a:cubicBezTo>
                  <a:cubicBezTo>
                    <a:pt x="505" y="448"/>
                    <a:pt x="505" y="448"/>
                    <a:pt x="505" y="448"/>
                  </a:cubicBezTo>
                  <a:cubicBezTo>
                    <a:pt x="507" y="447"/>
                    <a:pt x="509" y="445"/>
                    <a:pt x="509" y="442"/>
                  </a:cubicBezTo>
                  <a:cubicBezTo>
                    <a:pt x="518" y="313"/>
                    <a:pt x="487" y="155"/>
                    <a:pt x="341" y="81"/>
                  </a:cubicBezTo>
                  <a:cubicBezTo>
                    <a:pt x="224" y="22"/>
                    <a:pt x="108" y="0"/>
                    <a:pt x="7" y="2"/>
                  </a:cubicBezTo>
                  <a:cubicBezTo>
                    <a:pt x="3" y="2"/>
                    <a:pt x="0" y="5"/>
                    <a:pt x="0" y="8"/>
                  </a:cubicBezTo>
                  <a:cubicBezTo>
                    <a:pt x="0" y="288"/>
                    <a:pt x="0" y="288"/>
                    <a:pt x="0" y="288"/>
                  </a:cubicBezTo>
                  <a:cubicBezTo>
                    <a:pt x="7" y="280"/>
                    <a:pt x="16" y="275"/>
                    <a:pt x="26" y="27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 name="Google Shape;1243;p50">
              <a:extLst>
                <a:ext uri="{FF2B5EF4-FFF2-40B4-BE49-F238E27FC236}">
                  <a16:creationId xmlns:a16="http://schemas.microsoft.com/office/drawing/2014/main" id="{6E2F88DC-C27C-43DD-86ED-BB334FB2398C}"/>
                </a:ext>
              </a:extLst>
            </p:cNvPr>
            <p:cNvSpPr/>
            <p:nvPr/>
          </p:nvSpPr>
          <p:spPr>
            <a:xfrm>
              <a:off x="4599335" y="1012768"/>
              <a:ext cx="277094" cy="339188"/>
            </a:xfrm>
            <a:custGeom>
              <a:avLst/>
              <a:gdLst/>
              <a:ahLst/>
              <a:cxnLst/>
              <a:rect l="l" t="t" r="r" b="b"/>
              <a:pathLst>
                <a:path w="496" h="608" extrusionOk="0">
                  <a:moveTo>
                    <a:pt x="118" y="481"/>
                  </a:moveTo>
                  <a:cubicBezTo>
                    <a:pt x="121" y="472"/>
                    <a:pt x="128" y="464"/>
                    <a:pt x="137" y="461"/>
                  </a:cubicBezTo>
                  <a:cubicBezTo>
                    <a:pt x="151" y="455"/>
                    <a:pt x="168" y="455"/>
                    <a:pt x="184" y="461"/>
                  </a:cubicBezTo>
                  <a:cubicBezTo>
                    <a:pt x="201" y="466"/>
                    <a:pt x="215" y="476"/>
                    <a:pt x="222" y="488"/>
                  </a:cubicBezTo>
                  <a:cubicBezTo>
                    <a:pt x="228" y="497"/>
                    <a:pt x="229" y="507"/>
                    <a:pt x="226" y="516"/>
                  </a:cubicBezTo>
                  <a:cubicBezTo>
                    <a:pt x="223" y="526"/>
                    <a:pt x="216" y="533"/>
                    <a:pt x="206" y="536"/>
                  </a:cubicBezTo>
                  <a:cubicBezTo>
                    <a:pt x="421" y="606"/>
                    <a:pt x="421" y="606"/>
                    <a:pt x="421" y="606"/>
                  </a:cubicBezTo>
                  <a:cubicBezTo>
                    <a:pt x="426" y="608"/>
                    <a:pt x="430" y="605"/>
                    <a:pt x="430" y="600"/>
                  </a:cubicBezTo>
                  <a:cubicBezTo>
                    <a:pt x="430" y="353"/>
                    <a:pt x="430" y="353"/>
                    <a:pt x="430" y="353"/>
                  </a:cubicBezTo>
                  <a:cubicBezTo>
                    <a:pt x="430" y="352"/>
                    <a:pt x="430" y="351"/>
                    <a:pt x="431" y="350"/>
                  </a:cubicBezTo>
                  <a:cubicBezTo>
                    <a:pt x="432" y="347"/>
                    <a:pt x="434" y="346"/>
                    <a:pt x="437" y="345"/>
                  </a:cubicBezTo>
                  <a:cubicBezTo>
                    <a:pt x="443" y="345"/>
                    <a:pt x="449" y="345"/>
                    <a:pt x="453" y="351"/>
                  </a:cubicBezTo>
                  <a:cubicBezTo>
                    <a:pt x="455" y="354"/>
                    <a:pt x="457" y="358"/>
                    <a:pt x="459" y="361"/>
                  </a:cubicBezTo>
                  <a:cubicBezTo>
                    <a:pt x="465" y="371"/>
                    <a:pt x="478" y="373"/>
                    <a:pt x="486" y="363"/>
                  </a:cubicBezTo>
                  <a:cubicBezTo>
                    <a:pt x="493" y="354"/>
                    <a:pt x="496" y="341"/>
                    <a:pt x="496" y="329"/>
                  </a:cubicBezTo>
                  <a:cubicBezTo>
                    <a:pt x="496" y="317"/>
                    <a:pt x="493" y="304"/>
                    <a:pt x="486" y="295"/>
                  </a:cubicBezTo>
                  <a:cubicBezTo>
                    <a:pt x="478" y="286"/>
                    <a:pt x="465" y="287"/>
                    <a:pt x="459" y="297"/>
                  </a:cubicBezTo>
                  <a:cubicBezTo>
                    <a:pt x="457" y="300"/>
                    <a:pt x="455" y="304"/>
                    <a:pt x="453" y="307"/>
                  </a:cubicBezTo>
                  <a:cubicBezTo>
                    <a:pt x="449" y="313"/>
                    <a:pt x="443" y="313"/>
                    <a:pt x="437" y="313"/>
                  </a:cubicBezTo>
                  <a:cubicBezTo>
                    <a:pt x="434" y="313"/>
                    <a:pt x="432" y="311"/>
                    <a:pt x="431" y="309"/>
                  </a:cubicBezTo>
                  <a:cubicBezTo>
                    <a:pt x="430" y="308"/>
                    <a:pt x="430" y="307"/>
                    <a:pt x="430" y="305"/>
                  </a:cubicBezTo>
                  <a:cubicBezTo>
                    <a:pt x="430" y="7"/>
                    <a:pt x="430" y="7"/>
                    <a:pt x="430" y="7"/>
                  </a:cubicBezTo>
                  <a:cubicBezTo>
                    <a:pt x="430" y="3"/>
                    <a:pt x="427" y="0"/>
                    <a:pt x="423" y="0"/>
                  </a:cubicBezTo>
                  <a:cubicBezTo>
                    <a:pt x="346" y="5"/>
                    <a:pt x="279" y="23"/>
                    <a:pt x="231" y="49"/>
                  </a:cubicBezTo>
                  <a:cubicBezTo>
                    <a:pt x="64" y="136"/>
                    <a:pt x="15" y="299"/>
                    <a:pt x="3" y="405"/>
                  </a:cubicBezTo>
                  <a:cubicBezTo>
                    <a:pt x="0" y="431"/>
                    <a:pt x="7" y="453"/>
                    <a:pt x="14" y="472"/>
                  </a:cubicBezTo>
                  <a:cubicBezTo>
                    <a:pt x="15" y="473"/>
                    <a:pt x="16" y="475"/>
                    <a:pt x="18" y="475"/>
                  </a:cubicBezTo>
                  <a:cubicBezTo>
                    <a:pt x="122" y="509"/>
                    <a:pt x="122" y="509"/>
                    <a:pt x="122" y="509"/>
                  </a:cubicBezTo>
                  <a:cubicBezTo>
                    <a:pt x="117" y="501"/>
                    <a:pt x="115" y="490"/>
                    <a:pt x="118" y="48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 name="Google Shape;1244;p50">
              <a:extLst>
                <a:ext uri="{FF2B5EF4-FFF2-40B4-BE49-F238E27FC236}">
                  <a16:creationId xmlns:a16="http://schemas.microsoft.com/office/drawing/2014/main" id="{7B69430B-0965-4487-982E-0BA2CADB04CC}"/>
                </a:ext>
              </a:extLst>
            </p:cNvPr>
            <p:cNvSpPr/>
            <p:nvPr/>
          </p:nvSpPr>
          <p:spPr>
            <a:xfrm>
              <a:off x="4539787" y="1276220"/>
              <a:ext cx="295350" cy="349606"/>
            </a:xfrm>
            <a:custGeom>
              <a:avLst/>
              <a:gdLst/>
              <a:ahLst/>
              <a:cxnLst/>
              <a:rect l="l" t="t" r="r" b="b"/>
              <a:pathLst>
                <a:path w="529" h="627" extrusionOk="0">
                  <a:moveTo>
                    <a:pt x="313" y="412"/>
                  </a:moveTo>
                  <a:cubicBezTo>
                    <a:pt x="306" y="406"/>
                    <a:pt x="301" y="397"/>
                    <a:pt x="300" y="387"/>
                  </a:cubicBezTo>
                  <a:cubicBezTo>
                    <a:pt x="299" y="373"/>
                    <a:pt x="305" y="357"/>
                    <a:pt x="315" y="343"/>
                  </a:cubicBezTo>
                  <a:cubicBezTo>
                    <a:pt x="325" y="329"/>
                    <a:pt x="339" y="319"/>
                    <a:pt x="353" y="315"/>
                  </a:cubicBezTo>
                  <a:cubicBezTo>
                    <a:pt x="362" y="313"/>
                    <a:pt x="372" y="314"/>
                    <a:pt x="380" y="320"/>
                  </a:cubicBezTo>
                  <a:cubicBezTo>
                    <a:pt x="388" y="326"/>
                    <a:pt x="393" y="335"/>
                    <a:pt x="394" y="345"/>
                  </a:cubicBezTo>
                  <a:cubicBezTo>
                    <a:pt x="527" y="162"/>
                    <a:pt x="527" y="162"/>
                    <a:pt x="527" y="162"/>
                  </a:cubicBezTo>
                  <a:cubicBezTo>
                    <a:pt x="529" y="159"/>
                    <a:pt x="528" y="153"/>
                    <a:pt x="523" y="152"/>
                  </a:cubicBezTo>
                  <a:cubicBezTo>
                    <a:pt x="288" y="76"/>
                    <a:pt x="288" y="76"/>
                    <a:pt x="288" y="76"/>
                  </a:cubicBezTo>
                  <a:cubicBezTo>
                    <a:pt x="287" y="75"/>
                    <a:pt x="286" y="75"/>
                    <a:pt x="285" y="74"/>
                  </a:cubicBezTo>
                  <a:cubicBezTo>
                    <a:pt x="284" y="72"/>
                    <a:pt x="282" y="70"/>
                    <a:pt x="283" y="67"/>
                  </a:cubicBezTo>
                  <a:cubicBezTo>
                    <a:pt x="285" y="61"/>
                    <a:pt x="287" y="55"/>
                    <a:pt x="294" y="53"/>
                  </a:cubicBezTo>
                  <a:cubicBezTo>
                    <a:pt x="297" y="52"/>
                    <a:pt x="301" y="52"/>
                    <a:pt x="305" y="51"/>
                  </a:cubicBezTo>
                  <a:cubicBezTo>
                    <a:pt x="317" y="48"/>
                    <a:pt x="322" y="36"/>
                    <a:pt x="315" y="26"/>
                  </a:cubicBezTo>
                  <a:cubicBezTo>
                    <a:pt x="309" y="16"/>
                    <a:pt x="297" y="9"/>
                    <a:pt x="286" y="6"/>
                  </a:cubicBezTo>
                  <a:cubicBezTo>
                    <a:pt x="274" y="2"/>
                    <a:pt x="261" y="0"/>
                    <a:pt x="250" y="5"/>
                  </a:cubicBezTo>
                  <a:cubicBezTo>
                    <a:pt x="239" y="9"/>
                    <a:pt x="236" y="22"/>
                    <a:pt x="244" y="31"/>
                  </a:cubicBezTo>
                  <a:cubicBezTo>
                    <a:pt x="246" y="34"/>
                    <a:pt x="249" y="37"/>
                    <a:pt x="252" y="40"/>
                  </a:cubicBezTo>
                  <a:cubicBezTo>
                    <a:pt x="256" y="45"/>
                    <a:pt x="254" y="51"/>
                    <a:pt x="252" y="57"/>
                  </a:cubicBezTo>
                  <a:cubicBezTo>
                    <a:pt x="251" y="59"/>
                    <a:pt x="249" y="61"/>
                    <a:pt x="246" y="61"/>
                  </a:cubicBezTo>
                  <a:cubicBezTo>
                    <a:pt x="245" y="61"/>
                    <a:pt x="244" y="61"/>
                    <a:pt x="243" y="61"/>
                  </a:cubicBezTo>
                  <a:cubicBezTo>
                    <a:pt x="141" y="28"/>
                    <a:pt x="141" y="28"/>
                    <a:pt x="141" y="28"/>
                  </a:cubicBezTo>
                  <a:cubicBezTo>
                    <a:pt x="136" y="26"/>
                    <a:pt x="131" y="30"/>
                    <a:pt x="132" y="35"/>
                  </a:cubicBezTo>
                  <a:cubicBezTo>
                    <a:pt x="132" y="38"/>
                    <a:pt x="132" y="41"/>
                    <a:pt x="132" y="44"/>
                  </a:cubicBezTo>
                  <a:cubicBezTo>
                    <a:pt x="125" y="99"/>
                    <a:pt x="5" y="184"/>
                    <a:pt x="2" y="244"/>
                  </a:cubicBezTo>
                  <a:cubicBezTo>
                    <a:pt x="0" y="285"/>
                    <a:pt x="82" y="301"/>
                    <a:pt x="96" y="329"/>
                  </a:cubicBezTo>
                  <a:cubicBezTo>
                    <a:pt x="103" y="341"/>
                    <a:pt x="85" y="368"/>
                    <a:pt x="87" y="384"/>
                  </a:cubicBezTo>
                  <a:cubicBezTo>
                    <a:pt x="88" y="398"/>
                    <a:pt x="128" y="414"/>
                    <a:pt x="128" y="414"/>
                  </a:cubicBezTo>
                  <a:cubicBezTo>
                    <a:pt x="128" y="414"/>
                    <a:pt x="99" y="441"/>
                    <a:pt x="98" y="453"/>
                  </a:cubicBezTo>
                  <a:cubicBezTo>
                    <a:pt x="97" y="468"/>
                    <a:pt x="124" y="491"/>
                    <a:pt x="125" y="506"/>
                  </a:cubicBezTo>
                  <a:cubicBezTo>
                    <a:pt x="125" y="521"/>
                    <a:pt x="101" y="558"/>
                    <a:pt x="112" y="598"/>
                  </a:cubicBezTo>
                  <a:cubicBezTo>
                    <a:pt x="119" y="621"/>
                    <a:pt x="149" y="627"/>
                    <a:pt x="186" y="626"/>
                  </a:cubicBezTo>
                  <a:cubicBezTo>
                    <a:pt x="188" y="626"/>
                    <a:pt x="190" y="625"/>
                    <a:pt x="191" y="624"/>
                  </a:cubicBezTo>
                  <a:cubicBezTo>
                    <a:pt x="342" y="417"/>
                    <a:pt x="342" y="417"/>
                    <a:pt x="342" y="417"/>
                  </a:cubicBezTo>
                  <a:cubicBezTo>
                    <a:pt x="332" y="420"/>
                    <a:pt x="322" y="418"/>
                    <a:pt x="313" y="41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 name="Google Shape;1245;p50">
              <a:extLst>
                <a:ext uri="{FF2B5EF4-FFF2-40B4-BE49-F238E27FC236}">
                  <a16:creationId xmlns:a16="http://schemas.microsoft.com/office/drawing/2014/main" id="{2939AC55-3F96-4B77-9874-C43DC7975451}"/>
                </a:ext>
              </a:extLst>
            </p:cNvPr>
            <p:cNvSpPr/>
            <p:nvPr/>
          </p:nvSpPr>
          <p:spPr>
            <a:xfrm>
              <a:off x="4854479" y="1272314"/>
              <a:ext cx="277529" cy="353078"/>
            </a:xfrm>
            <a:custGeom>
              <a:avLst/>
              <a:gdLst/>
              <a:ahLst/>
              <a:cxnLst/>
              <a:rect l="l" t="t" r="r" b="b"/>
              <a:pathLst>
                <a:path w="497" h="633" extrusionOk="0">
                  <a:moveTo>
                    <a:pt x="326" y="81"/>
                  </a:moveTo>
                  <a:cubicBezTo>
                    <a:pt x="328" y="91"/>
                    <a:pt x="327" y="101"/>
                    <a:pt x="322" y="109"/>
                  </a:cubicBezTo>
                  <a:cubicBezTo>
                    <a:pt x="314" y="122"/>
                    <a:pt x="300" y="131"/>
                    <a:pt x="284" y="136"/>
                  </a:cubicBezTo>
                  <a:cubicBezTo>
                    <a:pt x="267" y="142"/>
                    <a:pt x="250" y="142"/>
                    <a:pt x="237" y="137"/>
                  </a:cubicBezTo>
                  <a:cubicBezTo>
                    <a:pt x="227" y="133"/>
                    <a:pt x="220" y="126"/>
                    <a:pt x="217" y="117"/>
                  </a:cubicBezTo>
                  <a:cubicBezTo>
                    <a:pt x="214" y="107"/>
                    <a:pt x="216" y="97"/>
                    <a:pt x="222" y="88"/>
                  </a:cubicBezTo>
                  <a:cubicBezTo>
                    <a:pt x="6" y="158"/>
                    <a:pt x="6" y="158"/>
                    <a:pt x="6" y="158"/>
                  </a:cubicBezTo>
                  <a:cubicBezTo>
                    <a:pt x="2" y="160"/>
                    <a:pt x="0" y="165"/>
                    <a:pt x="3" y="168"/>
                  </a:cubicBezTo>
                  <a:cubicBezTo>
                    <a:pt x="148" y="368"/>
                    <a:pt x="148" y="368"/>
                    <a:pt x="148" y="368"/>
                  </a:cubicBezTo>
                  <a:cubicBezTo>
                    <a:pt x="149" y="369"/>
                    <a:pt x="149" y="370"/>
                    <a:pt x="150" y="372"/>
                  </a:cubicBezTo>
                  <a:cubicBezTo>
                    <a:pt x="150" y="374"/>
                    <a:pt x="149" y="377"/>
                    <a:pt x="147" y="378"/>
                  </a:cubicBezTo>
                  <a:cubicBezTo>
                    <a:pt x="142" y="382"/>
                    <a:pt x="137" y="386"/>
                    <a:pt x="131" y="383"/>
                  </a:cubicBezTo>
                  <a:cubicBezTo>
                    <a:pt x="127" y="382"/>
                    <a:pt x="124" y="380"/>
                    <a:pt x="120" y="379"/>
                  </a:cubicBezTo>
                  <a:cubicBezTo>
                    <a:pt x="109" y="374"/>
                    <a:pt x="98" y="381"/>
                    <a:pt x="97" y="393"/>
                  </a:cubicBezTo>
                  <a:cubicBezTo>
                    <a:pt x="96" y="404"/>
                    <a:pt x="102" y="417"/>
                    <a:pt x="109" y="426"/>
                  </a:cubicBezTo>
                  <a:cubicBezTo>
                    <a:pt x="116" y="436"/>
                    <a:pt x="126" y="445"/>
                    <a:pt x="137" y="448"/>
                  </a:cubicBezTo>
                  <a:cubicBezTo>
                    <a:pt x="149" y="451"/>
                    <a:pt x="159" y="443"/>
                    <a:pt x="158" y="431"/>
                  </a:cubicBezTo>
                  <a:cubicBezTo>
                    <a:pt x="158" y="427"/>
                    <a:pt x="157" y="423"/>
                    <a:pt x="157" y="419"/>
                  </a:cubicBezTo>
                  <a:cubicBezTo>
                    <a:pt x="156" y="412"/>
                    <a:pt x="161" y="408"/>
                    <a:pt x="167" y="405"/>
                  </a:cubicBezTo>
                  <a:cubicBezTo>
                    <a:pt x="169" y="403"/>
                    <a:pt x="171" y="404"/>
                    <a:pt x="174" y="405"/>
                  </a:cubicBezTo>
                  <a:cubicBezTo>
                    <a:pt x="175" y="405"/>
                    <a:pt x="176" y="406"/>
                    <a:pt x="176" y="407"/>
                  </a:cubicBezTo>
                  <a:cubicBezTo>
                    <a:pt x="336" y="627"/>
                    <a:pt x="336" y="627"/>
                    <a:pt x="336" y="627"/>
                  </a:cubicBezTo>
                  <a:cubicBezTo>
                    <a:pt x="340" y="633"/>
                    <a:pt x="349" y="630"/>
                    <a:pt x="348" y="623"/>
                  </a:cubicBezTo>
                  <a:cubicBezTo>
                    <a:pt x="345" y="577"/>
                    <a:pt x="342" y="510"/>
                    <a:pt x="356" y="414"/>
                  </a:cubicBezTo>
                  <a:cubicBezTo>
                    <a:pt x="372" y="311"/>
                    <a:pt x="417" y="234"/>
                    <a:pt x="461" y="143"/>
                  </a:cubicBezTo>
                  <a:cubicBezTo>
                    <a:pt x="475" y="114"/>
                    <a:pt x="489" y="66"/>
                    <a:pt x="497" y="9"/>
                  </a:cubicBezTo>
                  <a:cubicBezTo>
                    <a:pt x="497" y="4"/>
                    <a:pt x="493" y="0"/>
                    <a:pt x="488" y="2"/>
                  </a:cubicBezTo>
                  <a:cubicBezTo>
                    <a:pt x="305" y="61"/>
                    <a:pt x="305" y="61"/>
                    <a:pt x="305" y="61"/>
                  </a:cubicBezTo>
                  <a:cubicBezTo>
                    <a:pt x="315" y="64"/>
                    <a:pt x="322" y="72"/>
                    <a:pt x="326" y="8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 name="Google Shape;1246;p50">
              <a:extLst>
                <a:ext uri="{FF2B5EF4-FFF2-40B4-BE49-F238E27FC236}">
                  <a16:creationId xmlns:a16="http://schemas.microsoft.com/office/drawing/2014/main" id="{8BB123BB-E0D9-4C07-A145-E8E96404980E}"/>
                </a:ext>
              </a:extLst>
            </p:cNvPr>
            <p:cNvSpPr/>
            <p:nvPr/>
          </p:nvSpPr>
          <p:spPr>
            <a:xfrm>
              <a:off x="4661491" y="1370403"/>
              <a:ext cx="388584" cy="360890"/>
            </a:xfrm>
            <a:custGeom>
              <a:avLst/>
              <a:gdLst/>
              <a:ahLst/>
              <a:cxnLst/>
              <a:rect l="l" t="t" r="r" b="b"/>
              <a:pathLst>
                <a:path w="696" h="647" extrusionOk="0">
                  <a:moveTo>
                    <a:pt x="506" y="283"/>
                  </a:moveTo>
                  <a:cubicBezTo>
                    <a:pt x="498" y="289"/>
                    <a:pt x="488" y="291"/>
                    <a:pt x="478" y="288"/>
                  </a:cubicBezTo>
                  <a:cubicBezTo>
                    <a:pt x="464" y="285"/>
                    <a:pt x="451" y="275"/>
                    <a:pt x="441" y="261"/>
                  </a:cubicBezTo>
                  <a:cubicBezTo>
                    <a:pt x="430" y="246"/>
                    <a:pt x="425" y="231"/>
                    <a:pt x="426" y="216"/>
                  </a:cubicBezTo>
                  <a:cubicBezTo>
                    <a:pt x="427" y="206"/>
                    <a:pt x="432" y="197"/>
                    <a:pt x="439" y="192"/>
                  </a:cubicBezTo>
                  <a:cubicBezTo>
                    <a:pt x="447" y="186"/>
                    <a:pt x="458" y="184"/>
                    <a:pt x="468" y="187"/>
                  </a:cubicBezTo>
                  <a:cubicBezTo>
                    <a:pt x="334" y="4"/>
                    <a:pt x="334" y="4"/>
                    <a:pt x="334" y="4"/>
                  </a:cubicBezTo>
                  <a:cubicBezTo>
                    <a:pt x="332" y="0"/>
                    <a:pt x="326" y="0"/>
                    <a:pt x="324" y="4"/>
                  </a:cubicBezTo>
                  <a:cubicBezTo>
                    <a:pt x="178" y="204"/>
                    <a:pt x="178" y="204"/>
                    <a:pt x="178" y="204"/>
                  </a:cubicBezTo>
                  <a:cubicBezTo>
                    <a:pt x="178" y="205"/>
                    <a:pt x="177" y="205"/>
                    <a:pt x="176" y="206"/>
                  </a:cubicBezTo>
                  <a:cubicBezTo>
                    <a:pt x="173" y="207"/>
                    <a:pt x="171" y="207"/>
                    <a:pt x="169" y="206"/>
                  </a:cubicBezTo>
                  <a:cubicBezTo>
                    <a:pt x="163" y="202"/>
                    <a:pt x="159" y="199"/>
                    <a:pt x="159" y="192"/>
                  </a:cubicBezTo>
                  <a:cubicBezTo>
                    <a:pt x="159" y="188"/>
                    <a:pt x="160" y="184"/>
                    <a:pt x="160" y="180"/>
                  </a:cubicBezTo>
                  <a:cubicBezTo>
                    <a:pt x="161" y="168"/>
                    <a:pt x="151" y="159"/>
                    <a:pt x="139" y="162"/>
                  </a:cubicBezTo>
                  <a:cubicBezTo>
                    <a:pt x="128" y="165"/>
                    <a:pt x="118" y="174"/>
                    <a:pt x="111" y="184"/>
                  </a:cubicBezTo>
                  <a:cubicBezTo>
                    <a:pt x="104" y="194"/>
                    <a:pt x="98" y="206"/>
                    <a:pt x="99" y="218"/>
                  </a:cubicBezTo>
                  <a:cubicBezTo>
                    <a:pt x="100" y="230"/>
                    <a:pt x="111" y="236"/>
                    <a:pt x="122" y="232"/>
                  </a:cubicBezTo>
                  <a:cubicBezTo>
                    <a:pt x="126" y="230"/>
                    <a:pt x="129" y="228"/>
                    <a:pt x="133" y="227"/>
                  </a:cubicBezTo>
                  <a:cubicBezTo>
                    <a:pt x="140" y="225"/>
                    <a:pt x="144" y="228"/>
                    <a:pt x="149" y="232"/>
                  </a:cubicBezTo>
                  <a:cubicBezTo>
                    <a:pt x="152" y="234"/>
                    <a:pt x="152" y="236"/>
                    <a:pt x="152" y="239"/>
                  </a:cubicBezTo>
                  <a:cubicBezTo>
                    <a:pt x="152" y="240"/>
                    <a:pt x="151" y="241"/>
                    <a:pt x="151" y="242"/>
                  </a:cubicBezTo>
                  <a:cubicBezTo>
                    <a:pt x="4" y="444"/>
                    <a:pt x="4" y="444"/>
                    <a:pt x="4" y="444"/>
                  </a:cubicBezTo>
                  <a:cubicBezTo>
                    <a:pt x="0" y="449"/>
                    <a:pt x="4" y="455"/>
                    <a:pt x="10" y="455"/>
                  </a:cubicBezTo>
                  <a:cubicBezTo>
                    <a:pt x="72" y="448"/>
                    <a:pt x="138" y="432"/>
                    <a:pt x="147" y="440"/>
                  </a:cubicBezTo>
                  <a:cubicBezTo>
                    <a:pt x="174" y="465"/>
                    <a:pt x="143" y="537"/>
                    <a:pt x="158" y="561"/>
                  </a:cubicBezTo>
                  <a:cubicBezTo>
                    <a:pt x="180" y="598"/>
                    <a:pt x="517" y="647"/>
                    <a:pt x="683" y="531"/>
                  </a:cubicBezTo>
                  <a:cubicBezTo>
                    <a:pt x="691" y="525"/>
                    <a:pt x="695" y="517"/>
                    <a:pt x="696" y="504"/>
                  </a:cubicBezTo>
                  <a:cubicBezTo>
                    <a:pt x="696" y="502"/>
                    <a:pt x="696" y="501"/>
                    <a:pt x="695" y="500"/>
                  </a:cubicBezTo>
                  <a:cubicBezTo>
                    <a:pt x="519" y="258"/>
                    <a:pt x="519" y="258"/>
                    <a:pt x="519" y="258"/>
                  </a:cubicBezTo>
                  <a:cubicBezTo>
                    <a:pt x="519" y="268"/>
                    <a:pt x="514" y="278"/>
                    <a:pt x="506" y="283"/>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885972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2"/>
          <p:cNvSpPr txBox="1">
            <a:spLocks noGrp="1"/>
          </p:cNvSpPr>
          <p:nvPr>
            <p:ph type="title"/>
          </p:nvPr>
        </p:nvSpPr>
        <p:spPr>
          <a:xfrm>
            <a:off x="457199" y="1166125"/>
            <a:ext cx="6216361" cy="683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tx1"/>
                </a:solidFill>
              </a:rPr>
              <a:t>Kwalificatietornooi</a:t>
            </a:r>
            <a:endParaRPr>
              <a:solidFill>
                <a:schemeClr val="tx1"/>
              </a:solidFill>
            </a:endParaRPr>
          </a:p>
        </p:txBody>
      </p:sp>
      <p:sp>
        <p:nvSpPr>
          <p:cNvPr id="239" name="Google Shape;239;p22"/>
          <p:cNvSpPr txBox="1">
            <a:spLocks noGrp="1"/>
          </p:cNvSpPr>
          <p:nvPr>
            <p:ph type="body" idx="1"/>
          </p:nvPr>
        </p:nvSpPr>
        <p:spPr>
          <a:xfrm>
            <a:off x="1069625" y="1958050"/>
            <a:ext cx="1485300" cy="2618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nl-BE" b="1"/>
              <a:t>4. Inschrijven</a:t>
            </a:r>
            <a:endParaRPr lang="nl-NL" b="1"/>
          </a:p>
          <a:p>
            <a:pPr marL="171450" indent="-171450"/>
            <a:r>
              <a:rPr lang="nl-NL"/>
              <a:t>Inschrijven gebeurt op einde vorig seizoen.</a:t>
            </a:r>
          </a:p>
        </p:txBody>
      </p:sp>
      <p:sp>
        <p:nvSpPr>
          <p:cNvPr id="242" name="Google Shape;242;p22"/>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16</a:t>
            </a:fld>
            <a:endParaRPr/>
          </a:p>
        </p:txBody>
      </p:sp>
      <p:grpSp>
        <p:nvGrpSpPr>
          <p:cNvPr id="244" name="Google Shape;244;p22"/>
          <p:cNvGrpSpPr/>
          <p:nvPr/>
        </p:nvGrpSpPr>
        <p:grpSpPr>
          <a:xfrm>
            <a:off x="5853100" y="3068600"/>
            <a:ext cx="1539600" cy="1539600"/>
            <a:chOff x="6680825" y="2549350"/>
            <a:chExt cx="1539600" cy="1539600"/>
          </a:xfrm>
        </p:grpSpPr>
        <p:sp>
          <p:nvSpPr>
            <p:cNvPr id="245" name="Google Shape;245;p22"/>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2"/>
            <p:cNvSpPr/>
            <p:nvPr/>
          </p:nvSpPr>
          <p:spPr>
            <a:xfrm>
              <a:off x="6894850" y="2763375"/>
              <a:ext cx="1111200" cy="11112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2"/>
            <p:cNvSpPr/>
            <p:nvPr/>
          </p:nvSpPr>
          <p:spPr>
            <a:xfrm>
              <a:off x="6680825" y="2549350"/>
              <a:ext cx="1539600" cy="1539600"/>
            </a:xfrm>
            <a:prstGeom prst="donut">
              <a:avLst>
                <a:gd name="adj" fmla="val 675"/>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22"/>
          <p:cNvGrpSpPr/>
          <p:nvPr/>
        </p:nvGrpSpPr>
        <p:grpSpPr>
          <a:xfrm>
            <a:off x="6405399" y="3676684"/>
            <a:ext cx="435022" cy="323445"/>
            <a:chOff x="5247525" y="3007275"/>
            <a:chExt cx="517575" cy="384825"/>
          </a:xfrm>
        </p:grpSpPr>
        <p:sp>
          <p:nvSpPr>
            <p:cNvPr id="249" name="Google Shape;249;p22"/>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241;p50">
            <a:extLst>
              <a:ext uri="{FF2B5EF4-FFF2-40B4-BE49-F238E27FC236}">
                <a16:creationId xmlns:a16="http://schemas.microsoft.com/office/drawing/2014/main" id="{D723CDA3-994A-4E93-B6D2-82A14CBBE03F}"/>
              </a:ext>
            </a:extLst>
          </p:cNvPr>
          <p:cNvGrpSpPr/>
          <p:nvPr/>
        </p:nvGrpSpPr>
        <p:grpSpPr>
          <a:xfrm>
            <a:off x="7177379" y="1849225"/>
            <a:ext cx="1344038" cy="1630575"/>
            <a:chOff x="4539787" y="1011032"/>
            <a:chExt cx="598958" cy="720261"/>
          </a:xfrm>
        </p:grpSpPr>
        <p:sp>
          <p:nvSpPr>
            <p:cNvPr id="16" name="Google Shape;1242;p50">
              <a:extLst>
                <a:ext uri="{FF2B5EF4-FFF2-40B4-BE49-F238E27FC236}">
                  <a16:creationId xmlns:a16="http://schemas.microsoft.com/office/drawing/2014/main" id="{50AA2435-8136-4103-8401-294C5610B22D}"/>
                </a:ext>
              </a:extLst>
            </p:cNvPr>
            <p:cNvSpPr/>
            <p:nvPr/>
          </p:nvSpPr>
          <p:spPr>
            <a:xfrm>
              <a:off x="4849480" y="1011032"/>
              <a:ext cx="289264" cy="340491"/>
            </a:xfrm>
            <a:custGeom>
              <a:avLst/>
              <a:gdLst/>
              <a:ahLst/>
              <a:cxnLst/>
              <a:rect l="l" t="t" r="r" b="b"/>
              <a:pathLst>
                <a:path w="518" h="610" extrusionOk="0">
                  <a:moveTo>
                    <a:pt x="26" y="275"/>
                  </a:moveTo>
                  <a:cubicBezTo>
                    <a:pt x="36" y="275"/>
                    <a:pt x="45" y="280"/>
                    <a:pt x="51" y="287"/>
                  </a:cubicBezTo>
                  <a:cubicBezTo>
                    <a:pt x="61" y="299"/>
                    <a:pt x="66" y="315"/>
                    <a:pt x="65" y="332"/>
                  </a:cubicBezTo>
                  <a:cubicBezTo>
                    <a:pt x="66" y="350"/>
                    <a:pt x="61" y="366"/>
                    <a:pt x="51" y="377"/>
                  </a:cubicBezTo>
                  <a:cubicBezTo>
                    <a:pt x="45" y="384"/>
                    <a:pt x="36" y="389"/>
                    <a:pt x="26" y="389"/>
                  </a:cubicBezTo>
                  <a:cubicBezTo>
                    <a:pt x="16" y="389"/>
                    <a:pt x="7" y="384"/>
                    <a:pt x="0" y="376"/>
                  </a:cubicBezTo>
                  <a:cubicBezTo>
                    <a:pt x="0" y="603"/>
                    <a:pt x="0" y="603"/>
                    <a:pt x="0" y="603"/>
                  </a:cubicBezTo>
                  <a:cubicBezTo>
                    <a:pt x="0" y="607"/>
                    <a:pt x="5" y="610"/>
                    <a:pt x="9" y="609"/>
                  </a:cubicBezTo>
                  <a:cubicBezTo>
                    <a:pt x="244" y="532"/>
                    <a:pt x="244" y="532"/>
                    <a:pt x="244" y="532"/>
                  </a:cubicBezTo>
                  <a:cubicBezTo>
                    <a:pt x="245" y="532"/>
                    <a:pt x="247" y="532"/>
                    <a:pt x="248" y="532"/>
                  </a:cubicBezTo>
                  <a:cubicBezTo>
                    <a:pt x="250" y="533"/>
                    <a:pt x="252" y="534"/>
                    <a:pt x="253" y="537"/>
                  </a:cubicBezTo>
                  <a:cubicBezTo>
                    <a:pt x="256" y="543"/>
                    <a:pt x="257" y="548"/>
                    <a:pt x="253" y="554"/>
                  </a:cubicBezTo>
                  <a:cubicBezTo>
                    <a:pt x="251" y="557"/>
                    <a:pt x="248" y="560"/>
                    <a:pt x="245" y="563"/>
                  </a:cubicBezTo>
                  <a:cubicBezTo>
                    <a:pt x="237" y="572"/>
                    <a:pt x="240" y="584"/>
                    <a:pt x="252" y="589"/>
                  </a:cubicBezTo>
                  <a:cubicBezTo>
                    <a:pt x="263" y="593"/>
                    <a:pt x="276" y="592"/>
                    <a:pt x="287" y="588"/>
                  </a:cubicBezTo>
                  <a:cubicBezTo>
                    <a:pt x="299" y="584"/>
                    <a:pt x="310" y="578"/>
                    <a:pt x="317" y="568"/>
                  </a:cubicBezTo>
                  <a:cubicBezTo>
                    <a:pt x="323" y="557"/>
                    <a:pt x="318" y="545"/>
                    <a:pt x="306" y="543"/>
                  </a:cubicBezTo>
                  <a:cubicBezTo>
                    <a:pt x="303" y="542"/>
                    <a:pt x="299" y="541"/>
                    <a:pt x="295" y="540"/>
                  </a:cubicBezTo>
                  <a:cubicBezTo>
                    <a:pt x="288" y="538"/>
                    <a:pt x="286" y="533"/>
                    <a:pt x="285" y="526"/>
                  </a:cubicBezTo>
                  <a:cubicBezTo>
                    <a:pt x="284" y="524"/>
                    <a:pt x="285" y="521"/>
                    <a:pt x="287" y="520"/>
                  </a:cubicBezTo>
                  <a:cubicBezTo>
                    <a:pt x="287" y="519"/>
                    <a:pt x="288" y="518"/>
                    <a:pt x="289" y="518"/>
                  </a:cubicBezTo>
                  <a:cubicBezTo>
                    <a:pt x="505" y="448"/>
                    <a:pt x="505" y="448"/>
                    <a:pt x="505" y="448"/>
                  </a:cubicBezTo>
                  <a:cubicBezTo>
                    <a:pt x="507" y="447"/>
                    <a:pt x="509" y="445"/>
                    <a:pt x="509" y="442"/>
                  </a:cubicBezTo>
                  <a:cubicBezTo>
                    <a:pt x="518" y="313"/>
                    <a:pt x="487" y="155"/>
                    <a:pt x="341" y="81"/>
                  </a:cubicBezTo>
                  <a:cubicBezTo>
                    <a:pt x="224" y="22"/>
                    <a:pt x="108" y="0"/>
                    <a:pt x="7" y="2"/>
                  </a:cubicBezTo>
                  <a:cubicBezTo>
                    <a:pt x="3" y="2"/>
                    <a:pt x="0" y="5"/>
                    <a:pt x="0" y="8"/>
                  </a:cubicBezTo>
                  <a:cubicBezTo>
                    <a:pt x="0" y="288"/>
                    <a:pt x="0" y="288"/>
                    <a:pt x="0" y="288"/>
                  </a:cubicBezTo>
                  <a:cubicBezTo>
                    <a:pt x="7" y="280"/>
                    <a:pt x="16" y="275"/>
                    <a:pt x="26" y="27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 name="Google Shape;1243;p50">
              <a:extLst>
                <a:ext uri="{FF2B5EF4-FFF2-40B4-BE49-F238E27FC236}">
                  <a16:creationId xmlns:a16="http://schemas.microsoft.com/office/drawing/2014/main" id="{6E2F88DC-C27C-43DD-86ED-BB334FB2398C}"/>
                </a:ext>
              </a:extLst>
            </p:cNvPr>
            <p:cNvSpPr/>
            <p:nvPr/>
          </p:nvSpPr>
          <p:spPr>
            <a:xfrm>
              <a:off x="4599335" y="1012768"/>
              <a:ext cx="277094" cy="339188"/>
            </a:xfrm>
            <a:custGeom>
              <a:avLst/>
              <a:gdLst/>
              <a:ahLst/>
              <a:cxnLst/>
              <a:rect l="l" t="t" r="r" b="b"/>
              <a:pathLst>
                <a:path w="496" h="608" extrusionOk="0">
                  <a:moveTo>
                    <a:pt x="118" y="481"/>
                  </a:moveTo>
                  <a:cubicBezTo>
                    <a:pt x="121" y="472"/>
                    <a:pt x="128" y="464"/>
                    <a:pt x="137" y="461"/>
                  </a:cubicBezTo>
                  <a:cubicBezTo>
                    <a:pt x="151" y="455"/>
                    <a:pt x="168" y="455"/>
                    <a:pt x="184" y="461"/>
                  </a:cubicBezTo>
                  <a:cubicBezTo>
                    <a:pt x="201" y="466"/>
                    <a:pt x="215" y="476"/>
                    <a:pt x="222" y="488"/>
                  </a:cubicBezTo>
                  <a:cubicBezTo>
                    <a:pt x="228" y="497"/>
                    <a:pt x="229" y="507"/>
                    <a:pt x="226" y="516"/>
                  </a:cubicBezTo>
                  <a:cubicBezTo>
                    <a:pt x="223" y="526"/>
                    <a:pt x="216" y="533"/>
                    <a:pt x="206" y="536"/>
                  </a:cubicBezTo>
                  <a:cubicBezTo>
                    <a:pt x="421" y="606"/>
                    <a:pt x="421" y="606"/>
                    <a:pt x="421" y="606"/>
                  </a:cubicBezTo>
                  <a:cubicBezTo>
                    <a:pt x="426" y="608"/>
                    <a:pt x="430" y="605"/>
                    <a:pt x="430" y="600"/>
                  </a:cubicBezTo>
                  <a:cubicBezTo>
                    <a:pt x="430" y="353"/>
                    <a:pt x="430" y="353"/>
                    <a:pt x="430" y="353"/>
                  </a:cubicBezTo>
                  <a:cubicBezTo>
                    <a:pt x="430" y="352"/>
                    <a:pt x="430" y="351"/>
                    <a:pt x="431" y="350"/>
                  </a:cubicBezTo>
                  <a:cubicBezTo>
                    <a:pt x="432" y="347"/>
                    <a:pt x="434" y="346"/>
                    <a:pt x="437" y="345"/>
                  </a:cubicBezTo>
                  <a:cubicBezTo>
                    <a:pt x="443" y="345"/>
                    <a:pt x="449" y="345"/>
                    <a:pt x="453" y="351"/>
                  </a:cubicBezTo>
                  <a:cubicBezTo>
                    <a:pt x="455" y="354"/>
                    <a:pt x="457" y="358"/>
                    <a:pt x="459" y="361"/>
                  </a:cubicBezTo>
                  <a:cubicBezTo>
                    <a:pt x="465" y="371"/>
                    <a:pt x="478" y="373"/>
                    <a:pt x="486" y="363"/>
                  </a:cubicBezTo>
                  <a:cubicBezTo>
                    <a:pt x="493" y="354"/>
                    <a:pt x="496" y="341"/>
                    <a:pt x="496" y="329"/>
                  </a:cubicBezTo>
                  <a:cubicBezTo>
                    <a:pt x="496" y="317"/>
                    <a:pt x="493" y="304"/>
                    <a:pt x="486" y="295"/>
                  </a:cubicBezTo>
                  <a:cubicBezTo>
                    <a:pt x="478" y="286"/>
                    <a:pt x="465" y="287"/>
                    <a:pt x="459" y="297"/>
                  </a:cubicBezTo>
                  <a:cubicBezTo>
                    <a:pt x="457" y="300"/>
                    <a:pt x="455" y="304"/>
                    <a:pt x="453" y="307"/>
                  </a:cubicBezTo>
                  <a:cubicBezTo>
                    <a:pt x="449" y="313"/>
                    <a:pt x="443" y="313"/>
                    <a:pt x="437" y="313"/>
                  </a:cubicBezTo>
                  <a:cubicBezTo>
                    <a:pt x="434" y="313"/>
                    <a:pt x="432" y="311"/>
                    <a:pt x="431" y="309"/>
                  </a:cubicBezTo>
                  <a:cubicBezTo>
                    <a:pt x="430" y="308"/>
                    <a:pt x="430" y="307"/>
                    <a:pt x="430" y="305"/>
                  </a:cubicBezTo>
                  <a:cubicBezTo>
                    <a:pt x="430" y="7"/>
                    <a:pt x="430" y="7"/>
                    <a:pt x="430" y="7"/>
                  </a:cubicBezTo>
                  <a:cubicBezTo>
                    <a:pt x="430" y="3"/>
                    <a:pt x="427" y="0"/>
                    <a:pt x="423" y="0"/>
                  </a:cubicBezTo>
                  <a:cubicBezTo>
                    <a:pt x="346" y="5"/>
                    <a:pt x="279" y="23"/>
                    <a:pt x="231" y="49"/>
                  </a:cubicBezTo>
                  <a:cubicBezTo>
                    <a:pt x="64" y="136"/>
                    <a:pt x="15" y="299"/>
                    <a:pt x="3" y="405"/>
                  </a:cubicBezTo>
                  <a:cubicBezTo>
                    <a:pt x="0" y="431"/>
                    <a:pt x="7" y="453"/>
                    <a:pt x="14" y="472"/>
                  </a:cubicBezTo>
                  <a:cubicBezTo>
                    <a:pt x="15" y="473"/>
                    <a:pt x="16" y="475"/>
                    <a:pt x="18" y="475"/>
                  </a:cubicBezTo>
                  <a:cubicBezTo>
                    <a:pt x="122" y="509"/>
                    <a:pt x="122" y="509"/>
                    <a:pt x="122" y="509"/>
                  </a:cubicBezTo>
                  <a:cubicBezTo>
                    <a:pt x="117" y="501"/>
                    <a:pt x="115" y="490"/>
                    <a:pt x="118" y="48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 name="Google Shape;1244;p50">
              <a:extLst>
                <a:ext uri="{FF2B5EF4-FFF2-40B4-BE49-F238E27FC236}">
                  <a16:creationId xmlns:a16="http://schemas.microsoft.com/office/drawing/2014/main" id="{7B69430B-0965-4487-982E-0BA2CADB04CC}"/>
                </a:ext>
              </a:extLst>
            </p:cNvPr>
            <p:cNvSpPr/>
            <p:nvPr/>
          </p:nvSpPr>
          <p:spPr>
            <a:xfrm>
              <a:off x="4539787" y="1276220"/>
              <a:ext cx="295350" cy="349606"/>
            </a:xfrm>
            <a:custGeom>
              <a:avLst/>
              <a:gdLst/>
              <a:ahLst/>
              <a:cxnLst/>
              <a:rect l="l" t="t" r="r" b="b"/>
              <a:pathLst>
                <a:path w="529" h="627" extrusionOk="0">
                  <a:moveTo>
                    <a:pt x="313" y="412"/>
                  </a:moveTo>
                  <a:cubicBezTo>
                    <a:pt x="306" y="406"/>
                    <a:pt x="301" y="397"/>
                    <a:pt x="300" y="387"/>
                  </a:cubicBezTo>
                  <a:cubicBezTo>
                    <a:pt x="299" y="373"/>
                    <a:pt x="305" y="357"/>
                    <a:pt x="315" y="343"/>
                  </a:cubicBezTo>
                  <a:cubicBezTo>
                    <a:pt x="325" y="329"/>
                    <a:pt x="339" y="319"/>
                    <a:pt x="353" y="315"/>
                  </a:cubicBezTo>
                  <a:cubicBezTo>
                    <a:pt x="362" y="313"/>
                    <a:pt x="372" y="314"/>
                    <a:pt x="380" y="320"/>
                  </a:cubicBezTo>
                  <a:cubicBezTo>
                    <a:pt x="388" y="326"/>
                    <a:pt x="393" y="335"/>
                    <a:pt x="394" y="345"/>
                  </a:cubicBezTo>
                  <a:cubicBezTo>
                    <a:pt x="527" y="162"/>
                    <a:pt x="527" y="162"/>
                    <a:pt x="527" y="162"/>
                  </a:cubicBezTo>
                  <a:cubicBezTo>
                    <a:pt x="529" y="159"/>
                    <a:pt x="528" y="153"/>
                    <a:pt x="523" y="152"/>
                  </a:cubicBezTo>
                  <a:cubicBezTo>
                    <a:pt x="288" y="76"/>
                    <a:pt x="288" y="76"/>
                    <a:pt x="288" y="76"/>
                  </a:cubicBezTo>
                  <a:cubicBezTo>
                    <a:pt x="287" y="75"/>
                    <a:pt x="286" y="75"/>
                    <a:pt x="285" y="74"/>
                  </a:cubicBezTo>
                  <a:cubicBezTo>
                    <a:pt x="284" y="72"/>
                    <a:pt x="282" y="70"/>
                    <a:pt x="283" y="67"/>
                  </a:cubicBezTo>
                  <a:cubicBezTo>
                    <a:pt x="285" y="61"/>
                    <a:pt x="287" y="55"/>
                    <a:pt x="294" y="53"/>
                  </a:cubicBezTo>
                  <a:cubicBezTo>
                    <a:pt x="297" y="52"/>
                    <a:pt x="301" y="52"/>
                    <a:pt x="305" y="51"/>
                  </a:cubicBezTo>
                  <a:cubicBezTo>
                    <a:pt x="317" y="48"/>
                    <a:pt x="322" y="36"/>
                    <a:pt x="315" y="26"/>
                  </a:cubicBezTo>
                  <a:cubicBezTo>
                    <a:pt x="309" y="16"/>
                    <a:pt x="297" y="9"/>
                    <a:pt x="286" y="6"/>
                  </a:cubicBezTo>
                  <a:cubicBezTo>
                    <a:pt x="274" y="2"/>
                    <a:pt x="261" y="0"/>
                    <a:pt x="250" y="5"/>
                  </a:cubicBezTo>
                  <a:cubicBezTo>
                    <a:pt x="239" y="9"/>
                    <a:pt x="236" y="22"/>
                    <a:pt x="244" y="31"/>
                  </a:cubicBezTo>
                  <a:cubicBezTo>
                    <a:pt x="246" y="34"/>
                    <a:pt x="249" y="37"/>
                    <a:pt x="252" y="40"/>
                  </a:cubicBezTo>
                  <a:cubicBezTo>
                    <a:pt x="256" y="45"/>
                    <a:pt x="254" y="51"/>
                    <a:pt x="252" y="57"/>
                  </a:cubicBezTo>
                  <a:cubicBezTo>
                    <a:pt x="251" y="59"/>
                    <a:pt x="249" y="61"/>
                    <a:pt x="246" y="61"/>
                  </a:cubicBezTo>
                  <a:cubicBezTo>
                    <a:pt x="245" y="61"/>
                    <a:pt x="244" y="61"/>
                    <a:pt x="243" y="61"/>
                  </a:cubicBezTo>
                  <a:cubicBezTo>
                    <a:pt x="141" y="28"/>
                    <a:pt x="141" y="28"/>
                    <a:pt x="141" y="28"/>
                  </a:cubicBezTo>
                  <a:cubicBezTo>
                    <a:pt x="136" y="26"/>
                    <a:pt x="131" y="30"/>
                    <a:pt x="132" y="35"/>
                  </a:cubicBezTo>
                  <a:cubicBezTo>
                    <a:pt x="132" y="38"/>
                    <a:pt x="132" y="41"/>
                    <a:pt x="132" y="44"/>
                  </a:cubicBezTo>
                  <a:cubicBezTo>
                    <a:pt x="125" y="99"/>
                    <a:pt x="5" y="184"/>
                    <a:pt x="2" y="244"/>
                  </a:cubicBezTo>
                  <a:cubicBezTo>
                    <a:pt x="0" y="285"/>
                    <a:pt x="82" y="301"/>
                    <a:pt x="96" y="329"/>
                  </a:cubicBezTo>
                  <a:cubicBezTo>
                    <a:pt x="103" y="341"/>
                    <a:pt x="85" y="368"/>
                    <a:pt x="87" y="384"/>
                  </a:cubicBezTo>
                  <a:cubicBezTo>
                    <a:pt x="88" y="398"/>
                    <a:pt x="128" y="414"/>
                    <a:pt x="128" y="414"/>
                  </a:cubicBezTo>
                  <a:cubicBezTo>
                    <a:pt x="128" y="414"/>
                    <a:pt x="99" y="441"/>
                    <a:pt x="98" y="453"/>
                  </a:cubicBezTo>
                  <a:cubicBezTo>
                    <a:pt x="97" y="468"/>
                    <a:pt x="124" y="491"/>
                    <a:pt x="125" y="506"/>
                  </a:cubicBezTo>
                  <a:cubicBezTo>
                    <a:pt x="125" y="521"/>
                    <a:pt x="101" y="558"/>
                    <a:pt x="112" y="598"/>
                  </a:cubicBezTo>
                  <a:cubicBezTo>
                    <a:pt x="119" y="621"/>
                    <a:pt x="149" y="627"/>
                    <a:pt x="186" y="626"/>
                  </a:cubicBezTo>
                  <a:cubicBezTo>
                    <a:pt x="188" y="626"/>
                    <a:pt x="190" y="625"/>
                    <a:pt x="191" y="624"/>
                  </a:cubicBezTo>
                  <a:cubicBezTo>
                    <a:pt x="342" y="417"/>
                    <a:pt x="342" y="417"/>
                    <a:pt x="342" y="417"/>
                  </a:cubicBezTo>
                  <a:cubicBezTo>
                    <a:pt x="332" y="420"/>
                    <a:pt x="322" y="418"/>
                    <a:pt x="313" y="41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 name="Google Shape;1245;p50">
              <a:extLst>
                <a:ext uri="{FF2B5EF4-FFF2-40B4-BE49-F238E27FC236}">
                  <a16:creationId xmlns:a16="http://schemas.microsoft.com/office/drawing/2014/main" id="{2939AC55-3F96-4B77-9874-C43DC7975451}"/>
                </a:ext>
              </a:extLst>
            </p:cNvPr>
            <p:cNvSpPr/>
            <p:nvPr/>
          </p:nvSpPr>
          <p:spPr>
            <a:xfrm>
              <a:off x="4854479" y="1272314"/>
              <a:ext cx="277529" cy="353078"/>
            </a:xfrm>
            <a:custGeom>
              <a:avLst/>
              <a:gdLst/>
              <a:ahLst/>
              <a:cxnLst/>
              <a:rect l="l" t="t" r="r" b="b"/>
              <a:pathLst>
                <a:path w="497" h="633" extrusionOk="0">
                  <a:moveTo>
                    <a:pt x="326" y="81"/>
                  </a:moveTo>
                  <a:cubicBezTo>
                    <a:pt x="328" y="91"/>
                    <a:pt x="327" y="101"/>
                    <a:pt x="322" y="109"/>
                  </a:cubicBezTo>
                  <a:cubicBezTo>
                    <a:pt x="314" y="122"/>
                    <a:pt x="300" y="131"/>
                    <a:pt x="284" y="136"/>
                  </a:cubicBezTo>
                  <a:cubicBezTo>
                    <a:pt x="267" y="142"/>
                    <a:pt x="250" y="142"/>
                    <a:pt x="237" y="137"/>
                  </a:cubicBezTo>
                  <a:cubicBezTo>
                    <a:pt x="227" y="133"/>
                    <a:pt x="220" y="126"/>
                    <a:pt x="217" y="117"/>
                  </a:cubicBezTo>
                  <a:cubicBezTo>
                    <a:pt x="214" y="107"/>
                    <a:pt x="216" y="97"/>
                    <a:pt x="222" y="88"/>
                  </a:cubicBezTo>
                  <a:cubicBezTo>
                    <a:pt x="6" y="158"/>
                    <a:pt x="6" y="158"/>
                    <a:pt x="6" y="158"/>
                  </a:cubicBezTo>
                  <a:cubicBezTo>
                    <a:pt x="2" y="160"/>
                    <a:pt x="0" y="165"/>
                    <a:pt x="3" y="168"/>
                  </a:cubicBezTo>
                  <a:cubicBezTo>
                    <a:pt x="148" y="368"/>
                    <a:pt x="148" y="368"/>
                    <a:pt x="148" y="368"/>
                  </a:cubicBezTo>
                  <a:cubicBezTo>
                    <a:pt x="149" y="369"/>
                    <a:pt x="149" y="370"/>
                    <a:pt x="150" y="372"/>
                  </a:cubicBezTo>
                  <a:cubicBezTo>
                    <a:pt x="150" y="374"/>
                    <a:pt x="149" y="377"/>
                    <a:pt x="147" y="378"/>
                  </a:cubicBezTo>
                  <a:cubicBezTo>
                    <a:pt x="142" y="382"/>
                    <a:pt x="137" y="386"/>
                    <a:pt x="131" y="383"/>
                  </a:cubicBezTo>
                  <a:cubicBezTo>
                    <a:pt x="127" y="382"/>
                    <a:pt x="124" y="380"/>
                    <a:pt x="120" y="379"/>
                  </a:cubicBezTo>
                  <a:cubicBezTo>
                    <a:pt x="109" y="374"/>
                    <a:pt x="98" y="381"/>
                    <a:pt x="97" y="393"/>
                  </a:cubicBezTo>
                  <a:cubicBezTo>
                    <a:pt x="96" y="404"/>
                    <a:pt x="102" y="417"/>
                    <a:pt x="109" y="426"/>
                  </a:cubicBezTo>
                  <a:cubicBezTo>
                    <a:pt x="116" y="436"/>
                    <a:pt x="126" y="445"/>
                    <a:pt x="137" y="448"/>
                  </a:cubicBezTo>
                  <a:cubicBezTo>
                    <a:pt x="149" y="451"/>
                    <a:pt x="159" y="443"/>
                    <a:pt x="158" y="431"/>
                  </a:cubicBezTo>
                  <a:cubicBezTo>
                    <a:pt x="158" y="427"/>
                    <a:pt x="157" y="423"/>
                    <a:pt x="157" y="419"/>
                  </a:cubicBezTo>
                  <a:cubicBezTo>
                    <a:pt x="156" y="412"/>
                    <a:pt x="161" y="408"/>
                    <a:pt x="167" y="405"/>
                  </a:cubicBezTo>
                  <a:cubicBezTo>
                    <a:pt x="169" y="403"/>
                    <a:pt x="171" y="404"/>
                    <a:pt x="174" y="405"/>
                  </a:cubicBezTo>
                  <a:cubicBezTo>
                    <a:pt x="175" y="405"/>
                    <a:pt x="176" y="406"/>
                    <a:pt x="176" y="407"/>
                  </a:cubicBezTo>
                  <a:cubicBezTo>
                    <a:pt x="336" y="627"/>
                    <a:pt x="336" y="627"/>
                    <a:pt x="336" y="627"/>
                  </a:cubicBezTo>
                  <a:cubicBezTo>
                    <a:pt x="340" y="633"/>
                    <a:pt x="349" y="630"/>
                    <a:pt x="348" y="623"/>
                  </a:cubicBezTo>
                  <a:cubicBezTo>
                    <a:pt x="345" y="577"/>
                    <a:pt x="342" y="510"/>
                    <a:pt x="356" y="414"/>
                  </a:cubicBezTo>
                  <a:cubicBezTo>
                    <a:pt x="372" y="311"/>
                    <a:pt x="417" y="234"/>
                    <a:pt x="461" y="143"/>
                  </a:cubicBezTo>
                  <a:cubicBezTo>
                    <a:pt x="475" y="114"/>
                    <a:pt x="489" y="66"/>
                    <a:pt x="497" y="9"/>
                  </a:cubicBezTo>
                  <a:cubicBezTo>
                    <a:pt x="497" y="4"/>
                    <a:pt x="493" y="0"/>
                    <a:pt x="488" y="2"/>
                  </a:cubicBezTo>
                  <a:cubicBezTo>
                    <a:pt x="305" y="61"/>
                    <a:pt x="305" y="61"/>
                    <a:pt x="305" y="61"/>
                  </a:cubicBezTo>
                  <a:cubicBezTo>
                    <a:pt x="315" y="64"/>
                    <a:pt x="322" y="72"/>
                    <a:pt x="326" y="8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 name="Google Shape;1246;p50">
              <a:extLst>
                <a:ext uri="{FF2B5EF4-FFF2-40B4-BE49-F238E27FC236}">
                  <a16:creationId xmlns:a16="http://schemas.microsoft.com/office/drawing/2014/main" id="{8BB123BB-E0D9-4C07-A145-E8E96404980E}"/>
                </a:ext>
              </a:extLst>
            </p:cNvPr>
            <p:cNvSpPr/>
            <p:nvPr/>
          </p:nvSpPr>
          <p:spPr>
            <a:xfrm>
              <a:off x="4661491" y="1370403"/>
              <a:ext cx="388584" cy="360890"/>
            </a:xfrm>
            <a:custGeom>
              <a:avLst/>
              <a:gdLst/>
              <a:ahLst/>
              <a:cxnLst/>
              <a:rect l="l" t="t" r="r" b="b"/>
              <a:pathLst>
                <a:path w="696" h="647" extrusionOk="0">
                  <a:moveTo>
                    <a:pt x="506" y="283"/>
                  </a:moveTo>
                  <a:cubicBezTo>
                    <a:pt x="498" y="289"/>
                    <a:pt x="488" y="291"/>
                    <a:pt x="478" y="288"/>
                  </a:cubicBezTo>
                  <a:cubicBezTo>
                    <a:pt x="464" y="285"/>
                    <a:pt x="451" y="275"/>
                    <a:pt x="441" y="261"/>
                  </a:cubicBezTo>
                  <a:cubicBezTo>
                    <a:pt x="430" y="246"/>
                    <a:pt x="425" y="231"/>
                    <a:pt x="426" y="216"/>
                  </a:cubicBezTo>
                  <a:cubicBezTo>
                    <a:pt x="427" y="206"/>
                    <a:pt x="432" y="197"/>
                    <a:pt x="439" y="192"/>
                  </a:cubicBezTo>
                  <a:cubicBezTo>
                    <a:pt x="447" y="186"/>
                    <a:pt x="458" y="184"/>
                    <a:pt x="468" y="187"/>
                  </a:cubicBezTo>
                  <a:cubicBezTo>
                    <a:pt x="334" y="4"/>
                    <a:pt x="334" y="4"/>
                    <a:pt x="334" y="4"/>
                  </a:cubicBezTo>
                  <a:cubicBezTo>
                    <a:pt x="332" y="0"/>
                    <a:pt x="326" y="0"/>
                    <a:pt x="324" y="4"/>
                  </a:cubicBezTo>
                  <a:cubicBezTo>
                    <a:pt x="178" y="204"/>
                    <a:pt x="178" y="204"/>
                    <a:pt x="178" y="204"/>
                  </a:cubicBezTo>
                  <a:cubicBezTo>
                    <a:pt x="178" y="205"/>
                    <a:pt x="177" y="205"/>
                    <a:pt x="176" y="206"/>
                  </a:cubicBezTo>
                  <a:cubicBezTo>
                    <a:pt x="173" y="207"/>
                    <a:pt x="171" y="207"/>
                    <a:pt x="169" y="206"/>
                  </a:cubicBezTo>
                  <a:cubicBezTo>
                    <a:pt x="163" y="202"/>
                    <a:pt x="159" y="199"/>
                    <a:pt x="159" y="192"/>
                  </a:cubicBezTo>
                  <a:cubicBezTo>
                    <a:pt x="159" y="188"/>
                    <a:pt x="160" y="184"/>
                    <a:pt x="160" y="180"/>
                  </a:cubicBezTo>
                  <a:cubicBezTo>
                    <a:pt x="161" y="168"/>
                    <a:pt x="151" y="159"/>
                    <a:pt x="139" y="162"/>
                  </a:cubicBezTo>
                  <a:cubicBezTo>
                    <a:pt x="128" y="165"/>
                    <a:pt x="118" y="174"/>
                    <a:pt x="111" y="184"/>
                  </a:cubicBezTo>
                  <a:cubicBezTo>
                    <a:pt x="104" y="194"/>
                    <a:pt x="98" y="206"/>
                    <a:pt x="99" y="218"/>
                  </a:cubicBezTo>
                  <a:cubicBezTo>
                    <a:pt x="100" y="230"/>
                    <a:pt x="111" y="236"/>
                    <a:pt x="122" y="232"/>
                  </a:cubicBezTo>
                  <a:cubicBezTo>
                    <a:pt x="126" y="230"/>
                    <a:pt x="129" y="228"/>
                    <a:pt x="133" y="227"/>
                  </a:cubicBezTo>
                  <a:cubicBezTo>
                    <a:pt x="140" y="225"/>
                    <a:pt x="144" y="228"/>
                    <a:pt x="149" y="232"/>
                  </a:cubicBezTo>
                  <a:cubicBezTo>
                    <a:pt x="152" y="234"/>
                    <a:pt x="152" y="236"/>
                    <a:pt x="152" y="239"/>
                  </a:cubicBezTo>
                  <a:cubicBezTo>
                    <a:pt x="152" y="240"/>
                    <a:pt x="151" y="241"/>
                    <a:pt x="151" y="242"/>
                  </a:cubicBezTo>
                  <a:cubicBezTo>
                    <a:pt x="4" y="444"/>
                    <a:pt x="4" y="444"/>
                    <a:pt x="4" y="444"/>
                  </a:cubicBezTo>
                  <a:cubicBezTo>
                    <a:pt x="0" y="449"/>
                    <a:pt x="4" y="455"/>
                    <a:pt x="10" y="455"/>
                  </a:cubicBezTo>
                  <a:cubicBezTo>
                    <a:pt x="72" y="448"/>
                    <a:pt x="138" y="432"/>
                    <a:pt x="147" y="440"/>
                  </a:cubicBezTo>
                  <a:cubicBezTo>
                    <a:pt x="174" y="465"/>
                    <a:pt x="143" y="537"/>
                    <a:pt x="158" y="561"/>
                  </a:cubicBezTo>
                  <a:cubicBezTo>
                    <a:pt x="180" y="598"/>
                    <a:pt x="517" y="647"/>
                    <a:pt x="683" y="531"/>
                  </a:cubicBezTo>
                  <a:cubicBezTo>
                    <a:pt x="691" y="525"/>
                    <a:pt x="695" y="517"/>
                    <a:pt x="696" y="504"/>
                  </a:cubicBezTo>
                  <a:cubicBezTo>
                    <a:pt x="696" y="502"/>
                    <a:pt x="696" y="501"/>
                    <a:pt x="695" y="500"/>
                  </a:cubicBezTo>
                  <a:cubicBezTo>
                    <a:pt x="519" y="258"/>
                    <a:pt x="519" y="258"/>
                    <a:pt x="519" y="258"/>
                  </a:cubicBezTo>
                  <a:cubicBezTo>
                    <a:pt x="519" y="268"/>
                    <a:pt x="514" y="278"/>
                    <a:pt x="506" y="283"/>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3" name="Tijdelijke aanduiding voor tekst 2">
            <a:extLst>
              <a:ext uri="{FF2B5EF4-FFF2-40B4-BE49-F238E27FC236}">
                <a16:creationId xmlns:a16="http://schemas.microsoft.com/office/drawing/2014/main" id="{06500A2E-EEDC-A89F-B07E-1C1526AA23CC}"/>
              </a:ext>
            </a:extLst>
          </p:cNvPr>
          <p:cNvSpPr>
            <a:spLocks noGrp="1"/>
          </p:cNvSpPr>
          <p:nvPr>
            <p:ph type="body" idx="2"/>
          </p:nvPr>
        </p:nvSpPr>
        <p:spPr/>
        <p:txBody>
          <a:bodyPr/>
          <a:lstStyle/>
          <a:p>
            <a:endParaRPr lang="nl-BE"/>
          </a:p>
        </p:txBody>
      </p:sp>
      <p:sp>
        <p:nvSpPr>
          <p:cNvPr id="5" name="Tijdelijke aanduiding voor tekst 4">
            <a:extLst>
              <a:ext uri="{FF2B5EF4-FFF2-40B4-BE49-F238E27FC236}">
                <a16:creationId xmlns:a16="http://schemas.microsoft.com/office/drawing/2014/main" id="{B4FF599C-F53B-F025-2F71-5477697566EA}"/>
              </a:ext>
            </a:extLst>
          </p:cNvPr>
          <p:cNvSpPr>
            <a:spLocks noGrp="1"/>
          </p:cNvSpPr>
          <p:nvPr>
            <p:ph type="body" idx="3"/>
          </p:nvPr>
        </p:nvSpPr>
        <p:spPr/>
        <p:txBody>
          <a:bodyPr/>
          <a:lstStyle/>
          <a:p>
            <a:endParaRPr lang="nl-BE"/>
          </a:p>
        </p:txBody>
      </p:sp>
    </p:spTree>
    <p:extLst>
      <p:ext uri="{BB962C8B-B14F-4D97-AF65-F5344CB8AC3E}">
        <p14:creationId xmlns:p14="http://schemas.microsoft.com/office/powerpoint/2010/main" val="3684859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174"/>
        <p:cNvGrpSpPr/>
        <p:nvPr/>
      </p:nvGrpSpPr>
      <p:grpSpPr>
        <a:xfrm>
          <a:off x="0" y="0"/>
          <a:ext cx="0" cy="0"/>
          <a:chOff x="0" y="0"/>
          <a:chExt cx="0" cy="0"/>
        </a:xfrm>
      </p:grpSpPr>
      <p:sp>
        <p:nvSpPr>
          <p:cNvPr id="175" name="Google Shape;175;p17"/>
          <p:cNvSpPr txBox="1">
            <a:spLocks noGrp="1"/>
          </p:cNvSpPr>
          <p:nvPr>
            <p:ph type="ctrTitle"/>
          </p:nvPr>
        </p:nvSpPr>
        <p:spPr>
          <a:xfrm>
            <a:off x="1776521" y="2210674"/>
            <a:ext cx="5833971" cy="956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Eindrondes</a:t>
            </a:r>
            <a:endParaRPr/>
          </a:p>
        </p:txBody>
      </p:sp>
      <p:sp>
        <p:nvSpPr>
          <p:cNvPr id="177" name="Google Shape;177;p17"/>
          <p:cNvSpPr txBox="1"/>
          <p:nvPr/>
        </p:nvSpPr>
        <p:spPr>
          <a:xfrm>
            <a:off x="1030925" y="710500"/>
            <a:ext cx="1392600" cy="139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6000" b="1">
                <a:solidFill>
                  <a:srgbClr val="FFFFFF"/>
                </a:solidFill>
                <a:latin typeface="Poppins"/>
                <a:cs typeface="Poppins"/>
                <a:sym typeface="Poppins"/>
              </a:rPr>
              <a:t>6</a:t>
            </a:r>
            <a:endParaRPr sz="6000">
              <a:solidFill>
                <a:srgbClr val="FFFFFF"/>
              </a:solidFill>
            </a:endParaRPr>
          </a:p>
        </p:txBody>
      </p:sp>
      <p:pic>
        <p:nvPicPr>
          <p:cNvPr id="6" name="Afbeelding 5" descr="Afbeelding met teken, shirt&#10;&#10;Automatisch gegenereerde beschrijving">
            <a:extLst>
              <a:ext uri="{FF2B5EF4-FFF2-40B4-BE49-F238E27FC236}">
                <a16:creationId xmlns:a16="http://schemas.microsoft.com/office/drawing/2014/main" id="{9DB92073-D3B0-4B0D-91AD-B8DAEA274C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0492" y="283028"/>
            <a:ext cx="1215722" cy="1260620"/>
          </a:xfrm>
          <a:prstGeom prst="rect">
            <a:avLst/>
          </a:prstGeom>
        </p:spPr>
      </p:pic>
    </p:spTree>
    <p:extLst>
      <p:ext uri="{BB962C8B-B14F-4D97-AF65-F5344CB8AC3E}">
        <p14:creationId xmlns:p14="http://schemas.microsoft.com/office/powerpoint/2010/main" val="1789883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2"/>
          <p:cNvSpPr txBox="1">
            <a:spLocks noGrp="1"/>
          </p:cNvSpPr>
          <p:nvPr>
            <p:ph type="title"/>
          </p:nvPr>
        </p:nvSpPr>
        <p:spPr>
          <a:xfrm>
            <a:off x="457199" y="1166125"/>
            <a:ext cx="6216361" cy="683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tx1"/>
                </a:solidFill>
              </a:rPr>
              <a:t>VHV-eindrondes</a:t>
            </a:r>
            <a:endParaRPr>
              <a:solidFill>
                <a:schemeClr val="tx1"/>
              </a:solidFill>
            </a:endParaRPr>
          </a:p>
        </p:txBody>
      </p:sp>
      <p:sp>
        <p:nvSpPr>
          <p:cNvPr id="239" name="Google Shape;239;p22"/>
          <p:cNvSpPr txBox="1">
            <a:spLocks noGrp="1"/>
          </p:cNvSpPr>
          <p:nvPr>
            <p:ph type="body" idx="1"/>
          </p:nvPr>
        </p:nvSpPr>
        <p:spPr>
          <a:xfrm>
            <a:off x="1069625" y="1958050"/>
            <a:ext cx="1485300" cy="2618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1. Aantal ploegen</a:t>
            </a:r>
          </a:p>
          <a:p>
            <a:pPr marL="0" lvl="0" indent="0" algn="l" rtl="0">
              <a:spcBef>
                <a:spcPts val="600"/>
              </a:spcBef>
              <a:spcAft>
                <a:spcPts val="0"/>
              </a:spcAft>
              <a:buNone/>
            </a:pPr>
            <a:r>
              <a:rPr lang="nl-NL"/>
              <a:t>Bij 3 lokale poules (of minder) </a:t>
            </a:r>
            <a:r>
              <a:rPr lang="nl-NL">
                <a:sym typeface="Wingdings" panose="05000000000000000000" pitchFamily="2" charset="2"/>
              </a:rPr>
              <a:t> 1 eindronde v 6 ploegen op VHV-niveau</a:t>
            </a:r>
          </a:p>
          <a:p>
            <a:pPr marL="0" lvl="0" indent="0" algn="l" rtl="0">
              <a:spcBef>
                <a:spcPts val="600"/>
              </a:spcBef>
              <a:spcAft>
                <a:spcPts val="0"/>
              </a:spcAft>
              <a:buNone/>
            </a:pPr>
            <a:endParaRPr lang="nl-NL">
              <a:sym typeface="Wingdings" panose="05000000000000000000" pitchFamily="2" charset="2"/>
            </a:endParaRPr>
          </a:p>
          <a:p>
            <a:pPr marL="0" lvl="0" indent="0" algn="l" rtl="0">
              <a:spcBef>
                <a:spcPts val="600"/>
              </a:spcBef>
              <a:spcAft>
                <a:spcPts val="0"/>
              </a:spcAft>
              <a:buNone/>
            </a:pPr>
            <a:r>
              <a:rPr lang="nl-NL">
                <a:sym typeface="Wingdings" panose="05000000000000000000" pitchFamily="2" charset="2"/>
              </a:rPr>
              <a:t>Bij 4 lokale poules (of meer)  2 eindrondes v 6 ploegen op VHV-niveau</a:t>
            </a:r>
          </a:p>
        </p:txBody>
      </p:sp>
      <p:sp>
        <p:nvSpPr>
          <p:cNvPr id="240" name="Google Shape;240;p22"/>
          <p:cNvSpPr txBox="1">
            <a:spLocks noGrp="1"/>
          </p:cNvSpPr>
          <p:nvPr>
            <p:ph type="body" idx="2"/>
          </p:nvPr>
        </p:nvSpPr>
        <p:spPr>
          <a:xfrm>
            <a:off x="2630936" y="1958050"/>
            <a:ext cx="1485300" cy="2618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nl-BE" b="1"/>
              <a:t>2. Vlaamse Finales</a:t>
            </a:r>
          </a:p>
          <a:p>
            <a:pPr marL="0" lvl="0" indent="0" algn="l" rtl="0">
              <a:spcBef>
                <a:spcPts val="600"/>
              </a:spcBef>
              <a:spcAft>
                <a:spcPts val="0"/>
              </a:spcAft>
              <a:buNone/>
            </a:pPr>
            <a:r>
              <a:rPr lang="nl-BE"/>
              <a:t>Bij 1 poule VHV eindronde spelen </a:t>
            </a:r>
            <a:r>
              <a:rPr lang="nl-BE" err="1"/>
              <a:t>nr</a:t>
            </a:r>
            <a:r>
              <a:rPr lang="nl-BE"/>
              <a:t> 1 &amp; 2 de Vlaamse finale.</a:t>
            </a:r>
          </a:p>
          <a:p>
            <a:pPr marL="0" lvl="0" indent="0" algn="l" rtl="0">
              <a:spcBef>
                <a:spcPts val="600"/>
              </a:spcBef>
              <a:spcAft>
                <a:spcPts val="0"/>
              </a:spcAft>
              <a:buNone/>
            </a:pPr>
            <a:endParaRPr lang="nl-BE"/>
          </a:p>
          <a:p>
            <a:pPr marL="0" lvl="0" indent="0" algn="l" rtl="0">
              <a:spcBef>
                <a:spcPts val="600"/>
              </a:spcBef>
              <a:spcAft>
                <a:spcPts val="0"/>
              </a:spcAft>
              <a:buNone/>
            </a:pPr>
            <a:r>
              <a:rPr lang="nl-BE"/>
              <a:t>Bij 2 poules VHV eindronde spelen </a:t>
            </a:r>
            <a:r>
              <a:rPr lang="nl-BE" err="1"/>
              <a:t>nr</a:t>
            </a:r>
            <a:r>
              <a:rPr lang="nl-BE"/>
              <a:t> 1 van elke poule de finale.</a:t>
            </a:r>
          </a:p>
        </p:txBody>
      </p:sp>
      <p:sp>
        <p:nvSpPr>
          <p:cNvPr id="241" name="Google Shape;241;p22"/>
          <p:cNvSpPr txBox="1">
            <a:spLocks noGrp="1"/>
          </p:cNvSpPr>
          <p:nvPr>
            <p:ph type="body" idx="3"/>
          </p:nvPr>
        </p:nvSpPr>
        <p:spPr>
          <a:xfrm>
            <a:off x="4192246" y="1958050"/>
            <a:ext cx="1485300" cy="2618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nl-BE" b="1"/>
              <a:t>3. Uitzondering</a:t>
            </a:r>
          </a:p>
          <a:p>
            <a:pPr marL="0" lvl="0" indent="0" algn="l" rtl="0">
              <a:spcBef>
                <a:spcPts val="600"/>
              </a:spcBef>
              <a:spcAft>
                <a:spcPts val="0"/>
              </a:spcAft>
              <a:buNone/>
            </a:pPr>
            <a:r>
              <a:rPr lang="nl-NL"/>
              <a:t>Indien er meer dan 3 lokale poules zijn, maar er zijn minder dan 12 kandidaten om VHV- eindronde te spelen, dan is er maar één poule van 6 ploegen voor de VHV-eindronde.</a:t>
            </a:r>
            <a:endParaRPr/>
          </a:p>
        </p:txBody>
      </p:sp>
      <p:sp>
        <p:nvSpPr>
          <p:cNvPr id="242" name="Google Shape;242;p22"/>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18</a:t>
            </a:fld>
            <a:endParaRPr/>
          </a:p>
        </p:txBody>
      </p:sp>
      <p:grpSp>
        <p:nvGrpSpPr>
          <p:cNvPr id="244" name="Google Shape;244;p22"/>
          <p:cNvGrpSpPr/>
          <p:nvPr/>
        </p:nvGrpSpPr>
        <p:grpSpPr>
          <a:xfrm>
            <a:off x="5853100" y="3068600"/>
            <a:ext cx="1539600" cy="1539600"/>
            <a:chOff x="6680825" y="2549350"/>
            <a:chExt cx="1539600" cy="1539600"/>
          </a:xfrm>
        </p:grpSpPr>
        <p:sp>
          <p:nvSpPr>
            <p:cNvPr id="245" name="Google Shape;245;p22"/>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2"/>
            <p:cNvSpPr/>
            <p:nvPr/>
          </p:nvSpPr>
          <p:spPr>
            <a:xfrm>
              <a:off x="6894850" y="2763375"/>
              <a:ext cx="1111200" cy="11112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2"/>
            <p:cNvSpPr/>
            <p:nvPr/>
          </p:nvSpPr>
          <p:spPr>
            <a:xfrm>
              <a:off x="6680825" y="2549350"/>
              <a:ext cx="1539600" cy="1539600"/>
            </a:xfrm>
            <a:prstGeom prst="donut">
              <a:avLst>
                <a:gd name="adj" fmla="val 675"/>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22"/>
          <p:cNvGrpSpPr/>
          <p:nvPr/>
        </p:nvGrpSpPr>
        <p:grpSpPr>
          <a:xfrm>
            <a:off x="6405399" y="3676684"/>
            <a:ext cx="435022" cy="323445"/>
            <a:chOff x="5247525" y="3007275"/>
            <a:chExt cx="517575" cy="384825"/>
          </a:xfrm>
        </p:grpSpPr>
        <p:sp>
          <p:nvSpPr>
            <p:cNvPr id="249" name="Google Shape;249;p22"/>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241;p50">
            <a:extLst>
              <a:ext uri="{FF2B5EF4-FFF2-40B4-BE49-F238E27FC236}">
                <a16:creationId xmlns:a16="http://schemas.microsoft.com/office/drawing/2014/main" id="{D723CDA3-994A-4E93-B6D2-82A14CBBE03F}"/>
              </a:ext>
            </a:extLst>
          </p:cNvPr>
          <p:cNvGrpSpPr/>
          <p:nvPr/>
        </p:nvGrpSpPr>
        <p:grpSpPr>
          <a:xfrm>
            <a:off x="7177379" y="1849225"/>
            <a:ext cx="1344038" cy="1630575"/>
            <a:chOff x="4539787" y="1011032"/>
            <a:chExt cx="598958" cy="720261"/>
          </a:xfrm>
        </p:grpSpPr>
        <p:sp>
          <p:nvSpPr>
            <p:cNvPr id="16" name="Google Shape;1242;p50">
              <a:extLst>
                <a:ext uri="{FF2B5EF4-FFF2-40B4-BE49-F238E27FC236}">
                  <a16:creationId xmlns:a16="http://schemas.microsoft.com/office/drawing/2014/main" id="{50AA2435-8136-4103-8401-294C5610B22D}"/>
                </a:ext>
              </a:extLst>
            </p:cNvPr>
            <p:cNvSpPr/>
            <p:nvPr/>
          </p:nvSpPr>
          <p:spPr>
            <a:xfrm>
              <a:off x="4849480" y="1011032"/>
              <a:ext cx="289264" cy="340491"/>
            </a:xfrm>
            <a:custGeom>
              <a:avLst/>
              <a:gdLst/>
              <a:ahLst/>
              <a:cxnLst/>
              <a:rect l="l" t="t" r="r" b="b"/>
              <a:pathLst>
                <a:path w="518" h="610" extrusionOk="0">
                  <a:moveTo>
                    <a:pt x="26" y="275"/>
                  </a:moveTo>
                  <a:cubicBezTo>
                    <a:pt x="36" y="275"/>
                    <a:pt x="45" y="280"/>
                    <a:pt x="51" y="287"/>
                  </a:cubicBezTo>
                  <a:cubicBezTo>
                    <a:pt x="61" y="299"/>
                    <a:pt x="66" y="315"/>
                    <a:pt x="65" y="332"/>
                  </a:cubicBezTo>
                  <a:cubicBezTo>
                    <a:pt x="66" y="350"/>
                    <a:pt x="61" y="366"/>
                    <a:pt x="51" y="377"/>
                  </a:cubicBezTo>
                  <a:cubicBezTo>
                    <a:pt x="45" y="384"/>
                    <a:pt x="36" y="389"/>
                    <a:pt x="26" y="389"/>
                  </a:cubicBezTo>
                  <a:cubicBezTo>
                    <a:pt x="16" y="389"/>
                    <a:pt x="7" y="384"/>
                    <a:pt x="0" y="376"/>
                  </a:cubicBezTo>
                  <a:cubicBezTo>
                    <a:pt x="0" y="603"/>
                    <a:pt x="0" y="603"/>
                    <a:pt x="0" y="603"/>
                  </a:cubicBezTo>
                  <a:cubicBezTo>
                    <a:pt x="0" y="607"/>
                    <a:pt x="5" y="610"/>
                    <a:pt x="9" y="609"/>
                  </a:cubicBezTo>
                  <a:cubicBezTo>
                    <a:pt x="244" y="532"/>
                    <a:pt x="244" y="532"/>
                    <a:pt x="244" y="532"/>
                  </a:cubicBezTo>
                  <a:cubicBezTo>
                    <a:pt x="245" y="532"/>
                    <a:pt x="247" y="532"/>
                    <a:pt x="248" y="532"/>
                  </a:cubicBezTo>
                  <a:cubicBezTo>
                    <a:pt x="250" y="533"/>
                    <a:pt x="252" y="534"/>
                    <a:pt x="253" y="537"/>
                  </a:cubicBezTo>
                  <a:cubicBezTo>
                    <a:pt x="256" y="543"/>
                    <a:pt x="257" y="548"/>
                    <a:pt x="253" y="554"/>
                  </a:cubicBezTo>
                  <a:cubicBezTo>
                    <a:pt x="251" y="557"/>
                    <a:pt x="248" y="560"/>
                    <a:pt x="245" y="563"/>
                  </a:cubicBezTo>
                  <a:cubicBezTo>
                    <a:pt x="237" y="572"/>
                    <a:pt x="240" y="584"/>
                    <a:pt x="252" y="589"/>
                  </a:cubicBezTo>
                  <a:cubicBezTo>
                    <a:pt x="263" y="593"/>
                    <a:pt x="276" y="592"/>
                    <a:pt x="287" y="588"/>
                  </a:cubicBezTo>
                  <a:cubicBezTo>
                    <a:pt x="299" y="584"/>
                    <a:pt x="310" y="578"/>
                    <a:pt x="317" y="568"/>
                  </a:cubicBezTo>
                  <a:cubicBezTo>
                    <a:pt x="323" y="557"/>
                    <a:pt x="318" y="545"/>
                    <a:pt x="306" y="543"/>
                  </a:cubicBezTo>
                  <a:cubicBezTo>
                    <a:pt x="303" y="542"/>
                    <a:pt x="299" y="541"/>
                    <a:pt x="295" y="540"/>
                  </a:cubicBezTo>
                  <a:cubicBezTo>
                    <a:pt x="288" y="538"/>
                    <a:pt x="286" y="533"/>
                    <a:pt x="285" y="526"/>
                  </a:cubicBezTo>
                  <a:cubicBezTo>
                    <a:pt x="284" y="524"/>
                    <a:pt x="285" y="521"/>
                    <a:pt x="287" y="520"/>
                  </a:cubicBezTo>
                  <a:cubicBezTo>
                    <a:pt x="287" y="519"/>
                    <a:pt x="288" y="518"/>
                    <a:pt x="289" y="518"/>
                  </a:cubicBezTo>
                  <a:cubicBezTo>
                    <a:pt x="505" y="448"/>
                    <a:pt x="505" y="448"/>
                    <a:pt x="505" y="448"/>
                  </a:cubicBezTo>
                  <a:cubicBezTo>
                    <a:pt x="507" y="447"/>
                    <a:pt x="509" y="445"/>
                    <a:pt x="509" y="442"/>
                  </a:cubicBezTo>
                  <a:cubicBezTo>
                    <a:pt x="518" y="313"/>
                    <a:pt x="487" y="155"/>
                    <a:pt x="341" y="81"/>
                  </a:cubicBezTo>
                  <a:cubicBezTo>
                    <a:pt x="224" y="22"/>
                    <a:pt x="108" y="0"/>
                    <a:pt x="7" y="2"/>
                  </a:cubicBezTo>
                  <a:cubicBezTo>
                    <a:pt x="3" y="2"/>
                    <a:pt x="0" y="5"/>
                    <a:pt x="0" y="8"/>
                  </a:cubicBezTo>
                  <a:cubicBezTo>
                    <a:pt x="0" y="288"/>
                    <a:pt x="0" y="288"/>
                    <a:pt x="0" y="288"/>
                  </a:cubicBezTo>
                  <a:cubicBezTo>
                    <a:pt x="7" y="280"/>
                    <a:pt x="16" y="275"/>
                    <a:pt x="26" y="27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 name="Google Shape;1243;p50">
              <a:extLst>
                <a:ext uri="{FF2B5EF4-FFF2-40B4-BE49-F238E27FC236}">
                  <a16:creationId xmlns:a16="http://schemas.microsoft.com/office/drawing/2014/main" id="{6E2F88DC-C27C-43DD-86ED-BB334FB2398C}"/>
                </a:ext>
              </a:extLst>
            </p:cNvPr>
            <p:cNvSpPr/>
            <p:nvPr/>
          </p:nvSpPr>
          <p:spPr>
            <a:xfrm>
              <a:off x="4599335" y="1012768"/>
              <a:ext cx="277094" cy="339188"/>
            </a:xfrm>
            <a:custGeom>
              <a:avLst/>
              <a:gdLst/>
              <a:ahLst/>
              <a:cxnLst/>
              <a:rect l="l" t="t" r="r" b="b"/>
              <a:pathLst>
                <a:path w="496" h="608" extrusionOk="0">
                  <a:moveTo>
                    <a:pt x="118" y="481"/>
                  </a:moveTo>
                  <a:cubicBezTo>
                    <a:pt x="121" y="472"/>
                    <a:pt x="128" y="464"/>
                    <a:pt x="137" y="461"/>
                  </a:cubicBezTo>
                  <a:cubicBezTo>
                    <a:pt x="151" y="455"/>
                    <a:pt x="168" y="455"/>
                    <a:pt x="184" y="461"/>
                  </a:cubicBezTo>
                  <a:cubicBezTo>
                    <a:pt x="201" y="466"/>
                    <a:pt x="215" y="476"/>
                    <a:pt x="222" y="488"/>
                  </a:cubicBezTo>
                  <a:cubicBezTo>
                    <a:pt x="228" y="497"/>
                    <a:pt x="229" y="507"/>
                    <a:pt x="226" y="516"/>
                  </a:cubicBezTo>
                  <a:cubicBezTo>
                    <a:pt x="223" y="526"/>
                    <a:pt x="216" y="533"/>
                    <a:pt x="206" y="536"/>
                  </a:cubicBezTo>
                  <a:cubicBezTo>
                    <a:pt x="421" y="606"/>
                    <a:pt x="421" y="606"/>
                    <a:pt x="421" y="606"/>
                  </a:cubicBezTo>
                  <a:cubicBezTo>
                    <a:pt x="426" y="608"/>
                    <a:pt x="430" y="605"/>
                    <a:pt x="430" y="600"/>
                  </a:cubicBezTo>
                  <a:cubicBezTo>
                    <a:pt x="430" y="353"/>
                    <a:pt x="430" y="353"/>
                    <a:pt x="430" y="353"/>
                  </a:cubicBezTo>
                  <a:cubicBezTo>
                    <a:pt x="430" y="352"/>
                    <a:pt x="430" y="351"/>
                    <a:pt x="431" y="350"/>
                  </a:cubicBezTo>
                  <a:cubicBezTo>
                    <a:pt x="432" y="347"/>
                    <a:pt x="434" y="346"/>
                    <a:pt x="437" y="345"/>
                  </a:cubicBezTo>
                  <a:cubicBezTo>
                    <a:pt x="443" y="345"/>
                    <a:pt x="449" y="345"/>
                    <a:pt x="453" y="351"/>
                  </a:cubicBezTo>
                  <a:cubicBezTo>
                    <a:pt x="455" y="354"/>
                    <a:pt x="457" y="358"/>
                    <a:pt x="459" y="361"/>
                  </a:cubicBezTo>
                  <a:cubicBezTo>
                    <a:pt x="465" y="371"/>
                    <a:pt x="478" y="373"/>
                    <a:pt x="486" y="363"/>
                  </a:cubicBezTo>
                  <a:cubicBezTo>
                    <a:pt x="493" y="354"/>
                    <a:pt x="496" y="341"/>
                    <a:pt x="496" y="329"/>
                  </a:cubicBezTo>
                  <a:cubicBezTo>
                    <a:pt x="496" y="317"/>
                    <a:pt x="493" y="304"/>
                    <a:pt x="486" y="295"/>
                  </a:cubicBezTo>
                  <a:cubicBezTo>
                    <a:pt x="478" y="286"/>
                    <a:pt x="465" y="287"/>
                    <a:pt x="459" y="297"/>
                  </a:cubicBezTo>
                  <a:cubicBezTo>
                    <a:pt x="457" y="300"/>
                    <a:pt x="455" y="304"/>
                    <a:pt x="453" y="307"/>
                  </a:cubicBezTo>
                  <a:cubicBezTo>
                    <a:pt x="449" y="313"/>
                    <a:pt x="443" y="313"/>
                    <a:pt x="437" y="313"/>
                  </a:cubicBezTo>
                  <a:cubicBezTo>
                    <a:pt x="434" y="313"/>
                    <a:pt x="432" y="311"/>
                    <a:pt x="431" y="309"/>
                  </a:cubicBezTo>
                  <a:cubicBezTo>
                    <a:pt x="430" y="308"/>
                    <a:pt x="430" y="307"/>
                    <a:pt x="430" y="305"/>
                  </a:cubicBezTo>
                  <a:cubicBezTo>
                    <a:pt x="430" y="7"/>
                    <a:pt x="430" y="7"/>
                    <a:pt x="430" y="7"/>
                  </a:cubicBezTo>
                  <a:cubicBezTo>
                    <a:pt x="430" y="3"/>
                    <a:pt x="427" y="0"/>
                    <a:pt x="423" y="0"/>
                  </a:cubicBezTo>
                  <a:cubicBezTo>
                    <a:pt x="346" y="5"/>
                    <a:pt x="279" y="23"/>
                    <a:pt x="231" y="49"/>
                  </a:cubicBezTo>
                  <a:cubicBezTo>
                    <a:pt x="64" y="136"/>
                    <a:pt x="15" y="299"/>
                    <a:pt x="3" y="405"/>
                  </a:cubicBezTo>
                  <a:cubicBezTo>
                    <a:pt x="0" y="431"/>
                    <a:pt x="7" y="453"/>
                    <a:pt x="14" y="472"/>
                  </a:cubicBezTo>
                  <a:cubicBezTo>
                    <a:pt x="15" y="473"/>
                    <a:pt x="16" y="475"/>
                    <a:pt x="18" y="475"/>
                  </a:cubicBezTo>
                  <a:cubicBezTo>
                    <a:pt x="122" y="509"/>
                    <a:pt x="122" y="509"/>
                    <a:pt x="122" y="509"/>
                  </a:cubicBezTo>
                  <a:cubicBezTo>
                    <a:pt x="117" y="501"/>
                    <a:pt x="115" y="490"/>
                    <a:pt x="118" y="48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 name="Google Shape;1244;p50">
              <a:extLst>
                <a:ext uri="{FF2B5EF4-FFF2-40B4-BE49-F238E27FC236}">
                  <a16:creationId xmlns:a16="http://schemas.microsoft.com/office/drawing/2014/main" id="{7B69430B-0965-4487-982E-0BA2CADB04CC}"/>
                </a:ext>
              </a:extLst>
            </p:cNvPr>
            <p:cNvSpPr/>
            <p:nvPr/>
          </p:nvSpPr>
          <p:spPr>
            <a:xfrm>
              <a:off x="4539787" y="1276220"/>
              <a:ext cx="295350" cy="349606"/>
            </a:xfrm>
            <a:custGeom>
              <a:avLst/>
              <a:gdLst/>
              <a:ahLst/>
              <a:cxnLst/>
              <a:rect l="l" t="t" r="r" b="b"/>
              <a:pathLst>
                <a:path w="529" h="627" extrusionOk="0">
                  <a:moveTo>
                    <a:pt x="313" y="412"/>
                  </a:moveTo>
                  <a:cubicBezTo>
                    <a:pt x="306" y="406"/>
                    <a:pt x="301" y="397"/>
                    <a:pt x="300" y="387"/>
                  </a:cubicBezTo>
                  <a:cubicBezTo>
                    <a:pt x="299" y="373"/>
                    <a:pt x="305" y="357"/>
                    <a:pt x="315" y="343"/>
                  </a:cubicBezTo>
                  <a:cubicBezTo>
                    <a:pt x="325" y="329"/>
                    <a:pt x="339" y="319"/>
                    <a:pt x="353" y="315"/>
                  </a:cubicBezTo>
                  <a:cubicBezTo>
                    <a:pt x="362" y="313"/>
                    <a:pt x="372" y="314"/>
                    <a:pt x="380" y="320"/>
                  </a:cubicBezTo>
                  <a:cubicBezTo>
                    <a:pt x="388" y="326"/>
                    <a:pt x="393" y="335"/>
                    <a:pt x="394" y="345"/>
                  </a:cubicBezTo>
                  <a:cubicBezTo>
                    <a:pt x="527" y="162"/>
                    <a:pt x="527" y="162"/>
                    <a:pt x="527" y="162"/>
                  </a:cubicBezTo>
                  <a:cubicBezTo>
                    <a:pt x="529" y="159"/>
                    <a:pt x="528" y="153"/>
                    <a:pt x="523" y="152"/>
                  </a:cubicBezTo>
                  <a:cubicBezTo>
                    <a:pt x="288" y="76"/>
                    <a:pt x="288" y="76"/>
                    <a:pt x="288" y="76"/>
                  </a:cubicBezTo>
                  <a:cubicBezTo>
                    <a:pt x="287" y="75"/>
                    <a:pt x="286" y="75"/>
                    <a:pt x="285" y="74"/>
                  </a:cubicBezTo>
                  <a:cubicBezTo>
                    <a:pt x="284" y="72"/>
                    <a:pt x="282" y="70"/>
                    <a:pt x="283" y="67"/>
                  </a:cubicBezTo>
                  <a:cubicBezTo>
                    <a:pt x="285" y="61"/>
                    <a:pt x="287" y="55"/>
                    <a:pt x="294" y="53"/>
                  </a:cubicBezTo>
                  <a:cubicBezTo>
                    <a:pt x="297" y="52"/>
                    <a:pt x="301" y="52"/>
                    <a:pt x="305" y="51"/>
                  </a:cubicBezTo>
                  <a:cubicBezTo>
                    <a:pt x="317" y="48"/>
                    <a:pt x="322" y="36"/>
                    <a:pt x="315" y="26"/>
                  </a:cubicBezTo>
                  <a:cubicBezTo>
                    <a:pt x="309" y="16"/>
                    <a:pt x="297" y="9"/>
                    <a:pt x="286" y="6"/>
                  </a:cubicBezTo>
                  <a:cubicBezTo>
                    <a:pt x="274" y="2"/>
                    <a:pt x="261" y="0"/>
                    <a:pt x="250" y="5"/>
                  </a:cubicBezTo>
                  <a:cubicBezTo>
                    <a:pt x="239" y="9"/>
                    <a:pt x="236" y="22"/>
                    <a:pt x="244" y="31"/>
                  </a:cubicBezTo>
                  <a:cubicBezTo>
                    <a:pt x="246" y="34"/>
                    <a:pt x="249" y="37"/>
                    <a:pt x="252" y="40"/>
                  </a:cubicBezTo>
                  <a:cubicBezTo>
                    <a:pt x="256" y="45"/>
                    <a:pt x="254" y="51"/>
                    <a:pt x="252" y="57"/>
                  </a:cubicBezTo>
                  <a:cubicBezTo>
                    <a:pt x="251" y="59"/>
                    <a:pt x="249" y="61"/>
                    <a:pt x="246" y="61"/>
                  </a:cubicBezTo>
                  <a:cubicBezTo>
                    <a:pt x="245" y="61"/>
                    <a:pt x="244" y="61"/>
                    <a:pt x="243" y="61"/>
                  </a:cubicBezTo>
                  <a:cubicBezTo>
                    <a:pt x="141" y="28"/>
                    <a:pt x="141" y="28"/>
                    <a:pt x="141" y="28"/>
                  </a:cubicBezTo>
                  <a:cubicBezTo>
                    <a:pt x="136" y="26"/>
                    <a:pt x="131" y="30"/>
                    <a:pt x="132" y="35"/>
                  </a:cubicBezTo>
                  <a:cubicBezTo>
                    <a:pt x="132" y="38"/>
                    <a:pt x="132" y="41"/>
                    <a:pt x="132" y="44"/>
                  </a:cubicBezTo>
                  <a:cubicBezTo>
                    <a:pt x="125" y="99"/>
                    <a:pt x="5" y="184"/>
                    <a:pt x="2" y="244"/>
                  </a:cubicBezTo>
                  <a:cubicBezTo>
                    <a:pt x="0" y="285"/>
                    <a:pt x="82" y="301"/>
                    <a:pt x="96" y="329"/>
                  </a:cubicBezTo>
                  <a:cubicBezTo>
                    <a:pt x="103" y="341"/>
                    <a:pt x="85" y="368"/>
                    <a:pt x="87" y="384"/>
                  </a:cubicBezTo>
                  <a:cubicBezTo>
                    <a:pt x="88" y="398"/>
                    <a:pt x="128" y="414"/>
                    <a:pt x="128" y="414"/>
                  </a:cubicBezTo>
                  <a:cubicBezTo>
                    <a:pt x="128" y="414"/>
                    <a:pt x="99" y="441"/>
                    <a:pt x="98" y="453"/>
                  </a:cubicBezTo>
                  <a:cubicBezTo>
                    <a:pt x="97" y="468"/>
                    <a:pt x="124" y="491"/>
                    <a:pt x="125" y="506"/>
                  </a:cubicBezTo>
                  <a:cubicBezTo>
                    <a:pt x="125" y="521"/>
                    <a:pt x="101" y="558"/>
                    <a:pt x="112" y="598"/>
                  </a:cubicBezTo>
                  <a:cubicBezTo>
                    <a:pt x="119" y="621"/>
                    <a:pt x="149" y="627"/>
                    <a:pt x="186" y="626"/>
                  </a:cubicBezTo>
                  <a:cubicBezTo>
                    <a:pt x="188" y="626"/>
                    <a:pt x="190" y="625"/>
                    <a:pt x="191" y="624"/>
                  </a:cubicBezTo>
                  <a:cubicBezTo>
                    <a:pt x="342" y="417"/>
                    <a:pt x="342" y="417"/>
                    <a:pt x="342" y="417"/>
                  </a:cubicBezTo>
                  <a:cubicBezTo>
                    <a:pt x="332" y="420"/>
                    <a:pt x="322" y="418"/>
                    <a:pt x="313" y="41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 name="Google Shape;1245;p50">
              <a:extLst>
                <a:ext uri="{FF2B5EF4-FFF2-40B4-BE49-F238E27FC236}">
                  <a16:creationId xmlns:a16="http://schemas.microsoft.com/office/drawing/2014/main" id="{2939AC55-3F96-4B77-9874-C43DC7975451}"/>
                </a:ext>
              </a:extLst>
            </p:cNvPr>
            <p:cNvSpPr/>
            <p:nvPr/>
          </p:nvSpPr>
          <p:spPr>
            <a:xfrm>
              <a:off x="4854479" y="1272314"/>
              <a:ext cx="277529" cy="353078"/>
            </a:xfrm>
            <a:custGeom>
              <a:avLst/>
              <a:gdLst/>
              <a:ahLst/>
              <a:cxnLst/>
              <a:rect l="l" t="t" r="r" b="b"/>
              <a:pathLst>
                <a:path w="497" h="633" extrusionOk="0">
                  <a:moveTo>
                    <a:pt x="326" y="81"/>
                  </a:moveTo>
                  <a:cubicBezTo>
                    <a:pt x="328" y="91"/>
                    <a:pt x="327" y="101"/>
                    <a:pt x="322" y="109"/>
                  </a:cubicBezTo>
                  <a:cubicBezTo>
                    <a:pt x="314" y="122"/>
                    <a:pt x="300" y="131"/>
                    <a:pt x="284" y="136"/>
                  </a:cubicBezTo>
                  <a:cubicBezTo>
                    <a:pt x="267" y="142"/>
                    <a:pt x="250" y="142"/>
                    <a:pt x="237" y="137"/>
                  </a:cubicBezTo>
                  <a:cubicBezTo>
                    <a:pt x="227" y="133"/>
                    <a:pt x="220" y="126"/>
                    <a:pt x="217" y="117"/>
                  </a:cubicBezTo>
                  <a:cubicBezTo>
                    <a:pt x="214" y="107"/>
                    <a:pt x="216" y="97"/>
                    <a:pt x="222" y="88"/>
                  </a:cubicBezTo>
                  <a:cubicBezTo>
                    <a:pt x="6" y="158"/>
                    <a:pt x="6" y="158"/>
                    <a:pt x="6" y="158"/>
                  </a:cubicBezTo>
                  <a:cubicBezTo>
                    <a:pt x="2" y="160"/>
                    <a:pt x="0" y="165"/>
                    <a:pt x="3" y="168"/>
                  </a:cubicBezTo>
                  <a:cubicBezTo>
                    <a:pt x="148" y="368"/>
                    <a:pt x="148" y="368"/>
                    <a:pt x="148" y="368"/>
                  </a:cubicBezTo>
                  <a:cubicBezTo>
                    <a:pt x="149" y="369"/>
                    <a:pt x="149" y="370"/>
                    <a:pt x="150" y="372"/>
                  </a:cubicBezTo>
                  <a:cubicBezTo>
                    <a:pt x="150" y="374"/>
                    <a:pt x="149" y="377"/>
                    <a:pt x="147" y="378"/>
                  </a:cubicBezTo>
                  <a:cubicBezTo>
                    <a:pt x="142" y="382"/>
                    <a:pt x="137" y="386"/>
                    <a:pt x="131" y="383"/>
                  </a:cubicBezTo>
                  <a:cubicBezTo>
                    <a:pt x="127" y="382"/>
                    <a:pt x="124" y="380"/>
                    <a:pt x="120" y="379"/>
                  </a:cubicBezTo>
                  <a:cubicBezTo>
                    <a:pt x="109" y="374"/>
                    <a:pt x="98" y="381"/>
                    <a:pt x="97" y="393"/>
                  </a:cubicBezTo>
                  <a:cubicBezTo>
                    <a:pt x="96" y="404"/>
                    <a:pt x="102" y="417"/>
                    <a:pt x="109" y="426"/>
                  </a:cubicBezTo>
                  <a:cubicBezTo>
                    <a:pt x="116" y="436"/>
                    <a:pt x="126" y="445"/>
                    <a:pt x="137" y="448"/>
                  </a:cubicBezTo>
                  <a:cubicBezTo>
                    <a:pt x="149" y="451"/>
                    <a:pt x="159" y="443"/>
                    <a:pt x="158" y="431"/>
                  </a:cubicBezTo>
                  <a:cubicBezTo>
                    <a:pt x="158" y="427"/>
                    <a:pt x="157" y="423"/>
                    <a:pt x="157" y="419"/>
                  </a:cubicBezTo>
                  <a:cubicBezTo>
                    <a:pt x="156" y="412"/>
                    <a:pt x="161" y="408"/>
                    <a:pt x="167" y="405"/>
                  </a:cubicBezTo>
                  <a:cubicBezTo>
                    <a:pt x="169" y="403"/>
                    <a:pt x="171" y="404"/>
                    <a:pt x="174" y="405"/>
                  </a:cubicBezTo>
                  <a:cubicBezTo>
                    <a:pt x="175" y="405"/>
                    <a:pt x="176" y="406"/>
                    <a:pt x="176" y="407"/>
                  </a:cubicBezTo>
                  <a:cubicBezTo>
                    <a:pt x="336" y="627"/>
                    <a:pt x="336" y="627"/>
                    <a:pt x="336" y="627"/>
                  </a:cubicBezTo>
                  <a:cubicBezTo>
                    <a:pt x="340" y="633"/>
                    <a:pt x="349" y="630"/>
                    <a:pt x="348" y="623"/>
                  </a:cubicBezTo>
                  <a:cubicBezTo>
                    <a:pt x="345" y="577"/>
                    <a:pt x="342" y="510"/>
                    <a:pt x="356" y="414"/>
                  </a:cubicBezTo>
                  <a:cubicBezTo>
                    <a:pt x="372" y="311"/>
                    <a:pt x="417" y="234"/>
                    <a:pt x="461" y="143"/>
                  </a:cubicBezTo>
                  <a:cubicBezTo>
                    <a:pt x="475" y="114"/>
                    <a:pt x="489" y="66"/>
                    <a:pt x="497" y="9"/>
                  </a:cubicBezTo>
                  <a:cubicBezTo>
                    <a:pt x="497" y="4"/>
                    <a:pt x="493" y="0"/>
                    <a:pt x="488" y="2"/>
                  </a:cubicBezTo>
                  <a:cubicBezTo>
                    <a:pt x="305" y="61"/>
                    <a:pt x="305" y="61"/>
                    <a:pt x="305" y="61"/>
                  </a:cubicBezTo>
                  <a:cubicBezTo>
                    <a:pt x="315" y="64"/>
                    <a:pt x="322" y="72"/>
                    <a:pt x="326" y="8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 name="Google Shape;1246;p50">
              <a:extLst>
                <a:ext uri="{FF2B5EF4-FFF2-40B4-BE49-F238E27FC236}">
                  <a16:creationId xmlns:a16="http://schemas.microsoft.com/office/drawing/2014/main" id="{8BB123BB-E0D9-4C07-A145-E8E96404980E}"/>
                </a:ext>
              </a:extLst>
            </p:cNvPr>
            <p:cNvSpPr/>
            <p:nvPr/>
          </p:nvSpPr>
          <p:spPr>
            <a:xfrm>
              <a:off x="4661491" y="1370403"/>
              <a:ext cx="388584" cy="360890"/>
            </a:xfrm>
            <a:custGeom>
              <a:avLst/>
              <a:gdLst/>
              <a:ahLst/>
              <a:cxnLst/>
              <a:rect l="l" t="t" r="r" b="b"/>
              <a:pathLst>
                <a:path w="696" h="647" extrusionOk="0">
                  <a:moveTo>
                    <a:pt x="506" y="283"/>
                  </a:moveTo>
                  <a:cubicBezTo>
                    <a:pt x="498" y="289"/>
                    <a:pt x="488" y="291"/>
                    <a:pt x="478" y="288"/>
                  </a:cubicBezTo>
                  <a:cubicBezTo>
                    <a:pt x="464" y="285"/>
                    <a:pt x="451" y="275"/>
                    <a:pt x="441" y="261"/>
                  </a:cubicBezTo>
                  <a:cubicBezTo>
                    <a:pt x="430" y="246"/>
                    <a:pt x="425" y="231"/>
                    <a:pt x="426" y="216"/>
                  </a:cubicBezTo>
                  <a:cubicBezTo>
                    <a:pt x="427" y="206"/>
                    <a:pt x="432" y="197"/>
                    <a:pt x="439" y="192"/>
                  </a:cubicBezTo>
                  <a:cubicBezTo>
                    <a:pt x="447" y="186"/>
                    <a:pt x="458" y="184"/>
                    <a:pt x="468" y="187"/>
                  </a:cubicBezTo>
                  <a:cubicBezTo>
                    <a:pt x="334" y="4"/>
                    <a:pt x="334" y="4"/>
                    <a:pt x="334" y="4"/>
                  </a:cubicBezTo>
                  <a:cubicBezTo>
                    <a:pt x="332" y="0"/>
                    <a:pt x="326" y="0"/>
                    <a:pt x="324" y="4"/>
                  </a:cubicBezTo>
                  <a:cubicBezTo>
                    <a:pt x="178" y="204"/>
                    <a:pt x="178" y="204"/>
                    <a:pt x="178" y="204"/>
                  </a:cubicBezTo>
                  <a:cubicBezTo>
                    <a:pt x="178" y="205"/>
                    <a:pt x="177" y="205"/>
                    <a:pt x="176" y="206"/>
                  </a:cubicBezTo>
                  <a:cubicBezTo>
                    <a:pt x="173" y="207"/>
                    <a:pt x="171" y="207"/>
                    <a:pt x="169" y="206"/>
                  </a:cubicBezTo>
                  <a:cubicBezTo>
                    <a:pt x="163" y="202"/>
                    <a:pt x="159" y="199"/>
                    <a:pt x="159" y="192"/>
                  </a:cubicBezTo>
                  <a:cubicBezTo>
                    <a:pt x="159" y="188"/>
                    <a:pt x="160" y="184"/>
                    <a:pt x="160" y="180"/>
                  </a:cubicBezTo>
                  <a:cubicBezTo>
                    <a:pt x="161" y="168"/>
                    <a:pt x="151" y="159"/>
                    <a:pt x="139" y="162"/>
                  </a:cubicBezTo>
                  <a:cubicBezTo>
                    <a:pt x="128" y="165"/>
                    <a:pt x="118" y="174"/>
                    <a:pt x="111" y="184"/>
                  </a:cubicBezTo>
                  <a:cubicBezTo>
                    <a:pt x="104" y="194"/>
                    <a:pt x="98" y="206"/>
                    <a:pt x="99" y="218"/>
                  </a:cubicBezTo>
                  <a:cubicBezTo>
                    <a:pt x="100" y="230"/>
                    <a:pt x="111" y="236"/>
                    <a:pt x="122" y="232"/>
                  </a:cubicBezTo>
                  <a:cubicBezTo>
                    <a:pt x="126" y="230"/>
                    <a:pt x="129" y="228"/>
                    <a:pt x="133" y="227"/>
                  </a:cubicBezTo>
                  <a:cubicBezTo>
                    <a:pt x="140" y="225"/>
                    <a:pt x="144" y="228"/>
                    <a:pt x="149" y="232"/>
                  </a:cubicBezTo>
                  <a:cubicBezTo>
                    <a:pt x="152" y="234"/>
                    <a:pt x="152" y="236"/>
                    <a:pt x="152" y="239"/>
                  </a:cubicBezTo>
                  <a:cubicBezTo>
                    <a:pt x="152" y="240"/>
                    <a:pt x="151" y="241"/>
                    <a:pt x="151" y="242"/>
                  </a:cubicBezTo>
                  <a:cubicBezTo>
                    <a:pt x="4" y="444"/>
                    <a:pt x="4" y="444"/>
                    <a:pt x="4" y="444"/>
                  </a:cubicBezTo>
                  <a:cubicBezTo>
                    <a:pt x="0" y="449"/>
                    <a:pt x="4" y="455"/>
                    <a:pt x="10" y="455"/>
                  </a:cubicBezTo>
                  <a:cubicBezTo>
                    <a:pt x="72" y="448"/>
                    <a:pt x="138" y="432"/>
                    <a:pt x="147" y="440"/>
                  </a:cubicBezTo>
                  <a:cubicBezTo>
                    <a:pt x="174" y="465"/>
                    <a:pt x="143" y="537"/>
                    <a:pt x="158" y="561"/>
                  </a:cubicBezTo>
                  <a:cubicBezTo>
                    <a:pt x="180" y="598"/>
                    <a:pt x="517" y="647"/>
                    <a:pt x="683" y="531"/>
                  </a:cubicBezTo>
                  <a:cubicBezTo>
                    <a:pt x="691" y="525"/>
                    <a:pt x="695" y="517"/>
                    <a:pt x="696" y="504"/>
                  </a:cubicBezTo>
                  <a:cubicBezTo>
                    <a:pt x="696" y="502"/>
                    <a:pt x="696" y="501"/>
                    <a:pt x="695" y="500"/>
                  </a:cubicBezTo>
                  <a:cubicBezTo>
                    <a:pt x="519" y="258"/>
                    <a:pt x="519" y="258"/>
                    <a:pt x="519" y="258"/>
                  </a:cubicBezTo>
                  <a:cubicBezTo>
                    <a:pt x="519" y="268"/>
                    <a:pt x="514" y="278"/>
                    <a:pt x="506" y="283"/>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911066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2"/>
          <p:cNvSpPr txBox="1">
            <a:spLocks noGrp="1"/>
          </p:cNvSpPr>
          <p:nvPr>
            <p:ph type="title"/>
          </p:nvPr>
        </p:nvSpPr>
        <p:spPr>
          <a:xfrm>
            <a:off x="457199" y="1166125"/>
            <a:ext cx="6216361" cy="683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tx1"/>
                </a:solidFill>
              </a:rPr>
              <a:t>Regionale-eindrondes</a:t>
            </a:r>
            <a:endParaRPr>
              <a:solidFill>
                <a:schemeClr val="tx1"/>
              </a:solidFill>
            </a:endParaRPr>
          </a:p>
        </p:txBody>
      </p:sp>
      <p:sp>
        <p:nvSpPr>
          <p:cNvPr id="239" name="Google Shape;239;p22"/>
          <p:cNvSpPr txBox="1">
            <a:spLocks noGrp="1"/>
          </p:cNvSpPr>
          <p:nvPr>
            <p:ph type="body" idx="1"/>
          </p:nvPr>
        </p:nvSpPr>
        <p:spPr>
          <a:xfrm>
            <a:off x="1069625" y="1958050"/>
            <a:ext cx="1485300" cy="2618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4. Overige ploegen</a:t>
            </a:r>
          </a:p>
          <a:p>
            <a:pPr marL="0" lvl="0" indent="0" algn="l" rtl="0">
              <a:spcBef>
                <a:spcPts val="600"/>
              </a:spcBef>
              <a:spcAft>
                <a:spcPts val="0"/>
              </a:spcAft>
              <a:buNone/>
            </a:pPr>
            <a:r>
              <a:rPr lang="nl-NL">
                <a:sym typeface="Wingdings" panose="05000000000000000000" pitchFamily="2" charset="2"/>
              </a:rPr>
              <a:t>Alle ploegen die zich niet kwalificeren voor de VHV-eindrondes worden opnieuw ingedeeld met de ploegen die zich niet inschreven voor de VHV eindrondes voor een regionale na-</a:t>
            </a:r>
            <a:r>
              <a:rPr lang="nl-NL" err="1">
                <a:sym typeface="Wingdings" panose="05000000000000000000" pitchFamily="2" charset="2"/>
              </a:rPr>
              <a:t>competititie</a:t>
            </a:r>
            <a:r>
              <a:rPr lang="nl-NL">
                <a:sym typeface="Wingdings" panose="05000000000000000000" pitchFamily="2" charset="2"/>
              </a:rPr>
              <a:t>.</a:t>
            </a:r>
          </a:p>
        </p:txBody>
      </p:sp>
      <p:sp>
        <p:nvSpPr>
          <p:cNvPr id="242" name="Google Shape;242;p22"/>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19</a:t>
            </a:fld>
            <a:endParaRPr/>
          </a:p>
        </p:txBody>
      </p:sp>
      <p:grpSp>
        <p:nvGrpSpPr>
          <p:cNvPr id="244" name="Google Shape;244;p22"/>
          <p:cNvGrpSpPr/>
          <p:nvPr/>
        </p:nvGrpSpPr>
        <p:grpSpPr>
          <a:xfrm>
            <a:off x="5853100" y="3068600"/>
            <a:ext cx="1539600" cy="1539600"/>
            <a:chOff x="6680825" y="2549350"/>
            <a:chExt cx="1539600" cy="1539600"/>
          </a:xfrm>
        </p:grpSpPr>
        <p:sp>
          <p:nvSpPr>
            <p:cNvPr id="245" name="Google Shape;245;p22"/>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2"/>
            <p:cNvSpPr/>
            <p:nvPr/>
          </p:nvSpPr>
          <p:spPr>
            <a:xfrm>
              <a:off x="6894850" y="2763375"/>
              <a:ext cx="1111200" cy="11112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2"/>
            <p:cNvSpPr/>
            <p:nvPr/>
          </p:nvSpPr>
          <p:spPr>
            <a:xfrm>
              <a:off x="6680825" y="2549350"/>
              <a:ext cx="1539600" cy="1539600"/>
            </a:xfrm>
            <a:prstGeom prst="donut">
              <a:avLst>
                <a:gd name="adj" fmla="val 675"/>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22"/>
          <p:cNvGrpSpPr/>
          <p:nvPr/>
        </p:nvGrpSpPr>
        <p:grpSpPr>
          <a:xfrm>
            <a:off x="6405399" y="3676684"/>
            <a:ext cx="435022" cy="323445"/>
            <a:chOff x="5247525" y="3007275"/>
            <a:chExt cx="517575" cy="384825"/>
          </a:xfrm>
        </p:grpSpPr>
        <p:sp>
          <p:nvSpPr>
            <p:cNvPr id="249" name="Google Shape;249;p22"/>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241;p50">
            <a:extLst>
              <a:ext uri="{FF2B5EF4-FFF2-40B4-BE49-F238E27FC236}">
                <a16:creationId xmlns:a16="http://schemas.microsoft.com/office/drawing/2014/main" id="{D723CDA3-994A-4E93-B6D2-82A14CBBE03F}"/>
              </a:ext>
            </a:extLst>
          </p:cNvPr>
          <p:cNvGrpSpPr/>
          <p:nvPr/>
        </p:nvGrpSpPr>
        <p:grpSpPr>
          <a:xfrm>
            <a:off x="7177379" y="1849225"/>
            <a:ext cx="1344038" cy="1630575"/>
            <a:chOff x="4539787" y="1011032"/>
            <a:chExt cx="598958" cy="720261"/>
          </a:xfrm>
        </p:grpSpPr>
        <p:sp>
          <p:nvSpPr>
            <p:cNvPr id="16" name="Google Shape;1242;p50">
              <a:extLst>
                <a:ext uri="{FF2B5EF4-FFF2-40B4-BE49-F238E27FC236}">
                  <a16:creationId xmlns:a16="http://schemas.microsoft.com/office/drawing/2014/main" id="{50AA2435-8136-4103-8401-294C5610B22D}"/>
                </a:ext>
              </a:extLst>
            </p:cNvPr>
            <p:cNvSpPr/>
            <p:nvPr/>
          </p:nvSpPr>
          <p:spPr>
            <a:xfrm>
              <a:off x="4849480" y="1011032"/>
              <a:ext cx="289264" cy="340491"/>
            </a:xfrm>
            <a:custGeom>
              <a:avLst/>
              <a:gdLst/>
              <a:ahLst/>
              <a:cxnLst/>
              <a:rect l="l" t="t" r="r" b="b"/>
              <a:pathLst>
                <a:path w="518" h="610" extrusionOk="0">
                  <a:moveTo>
                    <a:pt x="26" y="275"/>
                  </a:moveTo>
                  <a:cubicBezTo>
                    <a:pt x="36" y="275"/>
                    <a:pt x="45" y="280"/>
                    <a:pt x="51" y="287"/>
                  </a:cubicBezTo>
                  <a:cubicBezTo>
                    <a:pt x="61" y="299"/>
                    <a:pt x="66" y="315"/>
                    <a:pt x="65" y="332"/>
                  </a:cubicBezTo>
                  <a:cubicBezTo>
                    <a:pt x="66" y="350"/>
                    <a:pt x="61" y="366"/>
                    <a:pt x="51" y="377"/>
                  </a:cubicBezTo>
                  <a:cubicBezTo>
                    <a:pt x="45" y="384"/>
                    <a:pt x="36" y="389"/>
                    <a:pt x="26" y="389"/>
                  </a:cubicBezTo>
                  <a:cubicBezTo>
                    <a:pt x="16" y="389"/>
                    <a:pt x="7" y="384"/>
                    <a:pt x="0" y="376"/>
                  </a:cubicBezTo>
                  <a:cubicBezTo>
                    <a:pt x="0" y="603"/>
                    <a:pt x="0" y="603"/>
                    <a:pt x="0" y="603"/>
                  </a:cubicBezTo>
                  <a:cubicBezTo>
                    <a:pt x="0" y="607"/>
                    <a:pt x="5" y="610"/>
                    <a:pt x="9" y="609"/>
                  </a:cubicBezTo>
                  <a:cubicBezTo>
                    <a:pt x="244" y="532"/>
                    <a:pt x="244" y="532"/>
                    <a:pt x="244" y="532"/>
                  </a:cubicBezTo>
                  <a:cubicBezTo>
                    <a:pt x="245" y="532"/>
                    <a:pt x="247" y="532"/>
                    <a:pt x="248" y="532"/>
                  </a:cubicBezTo>
                  <a:cubicBezTo>
                    <a:pt x="250" y="533"/>
                    <a:pt x="252" y="534"/>
                    <a:pt x="253" y="537"/>
                  </a:cubicBezTo>
                  <a:cubicBezTo>
                    <a:pt x="256" y="543"/>
                    <a:pt x="257" y="548"/>
                    <a:pt x="253" y="554"/>
                  </a:cubicBezTo>
                  <a:cubicBezTo>
                    <a:pt x="251" y="557"/>
                    <a:pt x="248" y="560"/>
                    <a:pt x="245" y="563"/>
                  </a:cubicBezTo>
                  <a:cubicBezTo>
                    <a:pt x="237" y="572"/>
                    <a:pt x="240" y="584"/>
                    <a:pt x="252" y="589"/>
                  </a:cubicBezTo>
                  <a:cubicBezTo>
                    <a:pt x="263" y="593"/>
                    <a:pt x="276" y="592"/>
                    <a:pt x="287" y="588"/>
                  </a:cubicBezTo>
                  <a:cubicBezTo>
                    <a:pt x="299" y="584"/>
                    <a:pt x="310" y="578"/>
                    <a:pt x="317" y="568"/>
                  </a:cubicBezTo>
                  <a:cubicBezTo>
                    <a:pt x="323" y="557"/>
                    <a:pt x="318" y="545"/>
                    <a:pt x="306" y="543"/>
                  </a:cubicBezTo>
                  <a:cubicBezTo>
                    <a:pt x="303" y="542"/>
                    <a:pt x="299" y="541"/>
                    <a:pt x="295" y="540"/>
                  </a:cubicBezTo>
                  <a:cubicBezTo>
                    <a:pt x="288" y="538"/>
                    <a:pt x="286" y="533"/>
                    <a:pt x="285" y="526"/>
                  </a:cubicBezTo>
                  <a:cubicBezTo>
                    <a:pt x="284" y="524"/>
                    <a:pt x="285" y="521"/>
                    <a:pt x="287" y="520"/>
                  </a:cubicBezTo>
                  <a:cubicBezTo>
                    <a:pt x="287" y="519"/>
                    <a:pt x="288" y="518"/>
                    <a:pt x="289" y="518"/>
                  </a:cubicBezTo>
                  <a:cubicBezTo>
                    <a:pt x="505" y="448"/>
                    <a:pt x="505" y="448"/>
                    <a:pt x="505" y="448"/>
                  </a:cubicBezTo>
                  <a:cubicBezTo>
                    <a:pt x="507" y="447"/>
                    <a:pt x="509" y="445"/>
                    <a:pt x="509" y="442"/>
                  </a:cubicBezTo>
                  <a:cubicBezTo>
                    <a:pt x="518" y="313"/>
                    <a:pt x="487" y="155"/>
                    <a:pt x="341" y="81"/>
                  </a:cubicBezTo>
                  <a:cubicBezTo>
                    <a:pt x="224" y="22"/>
                    <a:pt x="108" y="0"/>
                    <a:pt x="7" y="2"/>
                  </a:cubicBezTo>
                  <a:cubicBezTo>
                    <a:pt x="3" y="2"/>
                    <a:pt x="0" y="5"/>
                    <a:pt x="0" y="8"/>
                  </a:cubicBezTo>
                  <a:cubicBezTo>
                    <a:pt x="0" y="288"/>
                    <a:pt x="0" y="288"/>
                    <a:pt x="0" y="288"/>
                  </a:cubicBezTo>
                  <a:cubicBezTo>
                    <a:pt x="7" y="280"/>
                    <a:pt x="16" y="275"/>
                    <a:pt x="26" y="27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 name="Google Shape;1243;p50">
              <a:extLst>
                <a:ext uri="{FF2B5EF4-FFF2-40B4-BE49-F238E27FC236}">
                  <a16:creationId xmlns:a16="http://schemas.microsoft.com/office/drawing/2014/main" id="{6E2F88DC-C27C-43DD-86ED-BB334FB2398C}"/>
                </a:ext>
              </a:extLst>
            </p:cNvPr>
            <p:cNvSpPr/>
            <p:nvPr/>
          </p:nvSpPr>
          <p:spPr>
            <a:xfrm>
              <a:off x="4599335" y="1012768"/>
              <a:ext cx="277094" cy="339188"/>
            </a:xfrm>
            <a:custGeom>
              <a:avLst/>
              <a:gdLst/>
              <a:ahLst/>
              <a:cxnLst/>
              <a:rect l="l" t="t" r="r" b="b"/>
              <a:pathLst>
                <a:path w="496" h="608" extrusionOk="0">
                  <a:moveTo>
                    <a:pt x="118" y="481"/>
                  </a:moveTo>
                  <a:cubicBezTo>
                    <a:pt x="121" y="472"/>
                    <a:pt x="128" y="464"/>
                    <a:pt x="137" y="461"/>
                  </a:cubicBezTo>
                  <a:cubicBezTo>
                    <a:pt x="151" y="455"/>
                    <a:pt x="168" y="455"/>
                    <a:pt x="184" y="461"/>
                  </a:cubicBezTo>
                  <a:cubicBezTo>
                    <a:pt x="201" y="466"/>
                    <a:pt x="215" y="476"/>
                    <a:pt x="222" y="488"/>
                  </a:cubicBezTo>
                  <a:cubicBezTo>
                    <a:pt x="228" y="497"/>
                    <a:pt x="229" y="507"/>
                    <a:pt x="226" y="516"/>
                  </a:cubicBezTo>
                  <a:cubicBezTo>
                    <a:pt x="223" y="526"/>
                    <a:pt x="216" y="533"/>
                    <a:pt x="206" y="536"/>
                  </a:cubicBezTo>
                  <a:cubicBezTo>
                    <a:pt x="421" y="606"/>
                    <a:pt x="421" y="606"/>
                    <a:pt x="421" y="606"/>
                  </a:cubicBezTo>
                  <a:cubicBezTo>
                    <a:pt x="426" y="608"/>
                    <a:pt x="430" y="605"/>
                    <a:pt x="430" y="600"/>
                  </a:cubicBezTo>
                  <a:cubicBezTo>
                    <a:pt x="430" y="353"/>
                    <a:pt x="430" y="353"/>
                    <a:pt x="430" y="353"/>
                  </a:cubicBezTo>
                  <a:cubicBezTo>
                    <a:pt x="430" y="352"/>
                    <a:pt x="430" y="351"/>
                    <a:pt x="431" y="350"/>
                  </a:cubicBezTo>
                  <a:cubicBezTo>
                    <a:pt x="432" y="347"/>
                    <a:pt x="434" y="346"/>
                    <a:pt x="437" y="345"/>
                  </a:cubicBezTo>
                  <a:cubicBezTo>
                    <a:pt x="443" y="345"/>
                    <a:pt x="449" y="345"/>
                    <a:pt x="453" y="351"/>
                  </a:cubicBezTo>
                  <a:cubicBezTo>
                    <a:pt x="455" y="354"/>
                    <a:pt x="457" y="358"/>
                    <a:pt x="459" y="361"/>
                  </a:cubicBezTo>
                  <a:cubicBezTo>
                    <a:pt x="465" y="371"/>
                    <a:pt x="478" y="373"/>
                    <a:pt x="486" y="363"/>
                  </a:cubicBezTo>
                  <a:cubicBezTo>
                    <a:pt x="493" y="354"/>
                    <a:pt x="496" y="341"/>
                    <a:pt x="496" y="329"/>
                  </a:cubicBezTo>
                  <a:cubicBezTo>
                    <a:pt x="496" y="317"/>
                    <a:pt x="493" y="304"/>
                    <a:pt x="486" y="295"/>
                  </a:cubicBezTo>
                  <a:cubicBezTo>
                    <a:pt x="478" y="286"/>
                    <a:pt x="465" y="287"/>
                    <a:pt x="459" y="297"/>
                  </a:cubicBezTo>
                  <a:cubicBezTo>
                    <a:pt x="457" y="300"/>
                    <a:pt x="455" y="304"/>
                    <a:pt x="453" y="307"/>
                  </a:cubicBezTo>
                  <a:cubicBezTo>
                    <a:pt x="449" y="313"/>
                    <a:pt x="443" y="313"/>
                    <a:pt x="437" y="313"/>
                  </a:cubicBezTo>
                  <a:cubicBezTo>
                    <a:pt x="434" y="313"/>
                    <a:pt x="432" y="311"/>
                    <a:pt x="431" y="309"/>
                  </a:cubicBezTo>
                  <a:cubicBezTo>
                    <a:pt x="430" y="308"/>
                    <a:pt x="430" y="307"/>
                    <a:pt x="430" y="305"/>
                  </a:cubicBezTo>
                  <a:cubicBezTo>
                    <a:pt x="430" y="7"/>
                    <a:pt x="430" y="7"/>
                    <a:pt x="430" y="7"/>
                  </a:cubicBezTo>
                  <a:cubicBezTo>
                    <a:pt x="430" y="3"/>
                    <a:pt x="427" y="0"/>
                    <a:pt x="423" y="0"/>
                  </a:cubicBezTo>
                  <a:cubicBezTo>
                    <a:pt x="346" y="5"/>
                    <a:pt x="279" y="23"/>
                    <a:pt x="231" y="49"/>
                  </a:cubicBezTo>
                  <a:cubicBezTo>
                    <a:pt x="64" y="136"/>
                    <a:pt x="15" y="299"/>
                    <a:pt x="3" y="405"/>
                  </a:cubicBezTo>
                  <a:cubicBezTo>
                    <a:pt x="0" y="431"/>
                    <a:pt x="7" y="453"/>
                    <a:pt x="14" y="472"/>
                  </a:cubicBezTo>
                  <a:cubicBezTo>
                    <a:pt x="15" y="473"/>
                    <a:pt x="16" y="475"/>
                    <a:pt x="18" y="475"/>
                  </a:cubicBezTo>
                  <a:cubicBezTo>
                    <a:pt x="122" y="509"/>
                    <a:pt x="122" y="509"/>
                    <a:pt x="122" y="509"/>
                  </a:cubicBezTo>
                  <a:cubicBezTo>
                    <a:pt x="117" y="501"/>
                    <a:pt x="115" y="490"/>
                    <a:pt x="118" y="48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 name="Google Shape;1244;p50">
              <a:extLst>
                <a:ext uri="{FF2B5EF4-FFF2-40B4-BE49-F238E27FC236}">
                  <a16:creationId xmlns:a16="http://schemas.microsoft.com/office/drawing/2014/main" id="{7B69430B-0965-4487-982E-0BA2CADB04CC}"/>
                </a:ext>
              </a:extLst>
            </p:cNvPr>
            <p:cNvSpPr/>
            <p:nvPr/>
          </p:nvSpPr>
          <p:spPr>
            <a:xfrm>
              <a:off x="4539787" y="1276220"/>
              <a:ext cx="295350" cy="349606"/>
            </a:xfrm>
            <a:custGeom>
              <a:avLst/>
              <a:gdLst/>
              <a:ahLst/>
              <a:cxnLst/>
              <a:rect l="l" t="t" r="r" b="b"/>
              <a:pathLst>
                <a:path w="529" h="627" extrusionOk="0">
                  <a:moveTo>
                    <a:pt x="313" y="412"/>
                  </a:moveTo>
                  <a:cubicBezTo>
                    <a:pt x="306" y="406"/>
                    <a:pt x="301" y="397"/>
                    <a:pt x="300" y="387"/>
                  </a:cubicBezTo>
                  <a:cubicBezTo>
                    <a:pt x="299" y="373"/>
                    <a:pt x="305" y="357"/>
                    <a:pt x="315" y="343"/>
                  </a:cubicBezTo>
                  <a:cubicBezTo>
                    <a:pt x="325" y="329"/>
                    <a:pt x="339" y="319"/>
                    <a:pt x="353" y="315"/>
                  </a:cubicBezTo>
                  <a:cubicBezTo>
                    <a:pt x="362" y="313"/>
                    <a:pt x="372" y="314"/>
                    <a:pt x="380" y="320"/>
                  </a:cubicBezTo>
                  <a:cubicBezTo>
                    <a:pt x="388" y="326"/>
                    <a:pt x="393" y="335"/>
                    <a:pt x="394" y="345"/>
                  </a:cubicBezTo>
                  <a:cubicBezTo>
                    <a:pt x="527" y="162"/>
                    <a:pt x="527" y="162"/>
                    <a:pt x="527" y="162"/>
                  </a:cubicBezTo>
                  <a:cubicBezTo>
                    <a:pt x="529" y="159"/>
                    <a:pt x="528" y="153"/>
                    <a:pt x="523" y="152"/>
                  </a:cubicBezTo>
                  <a:cubicBezTo>
                    <a:pt x="288" y="76"/>
                    <a:pt x="288" y="76"/>
                    <a:pt x="288" y="76"/>
                  </a:cubicBezTo>
                  <a:cubicBezTo>
                    <a:pt x="287" y="75"/>
                    <a:pt x="286" y="75"/>
                    <a:pt x="285" y="74"/>
                  </a:cubicBezTo>
                  <a:cubicBezTo>
                    <a:pt x="284" y="72"/>
                    <a:pt x="282" y="70"/>
                    <a:pt x="283" y="67"/>
                  </a:cubicBezTo>
                  <a:cubicBezTo>
                    <a:pt x="285" y="61"/>
                    <a:pt x="287" y="55"/>
                    <a:pt x="294" y="53"/>
                  </a:cubicBezTo>
                  <a:cubicBezTo>
                    <a:pt x="297" y="52"/>
                    <a:pt x="301" y="52"/>
                    <a:pt x="305" y="51"/>
                  </a:cubicBezTo>
                  <a:cubicBezTo>
                    <a:pt x="317" y="48"/>
                    <a:pt x="322" y="36"/>
                    <a:pt x="315" y="26"/>
                  </a:cubicBezTo>
                  <a:cubicBezTo>
                    <a:pt x="309" y="16"/>
                    <a:pt x="297" y="9"/>
                    <a:pt x="286" y="6"/>
                  </a:cubicBezTo>
                  <a:cubicBezTo>
                    <a:pt x="274" y="2"/>
                    <a:pt x="261" y="0"/>
                    <a:pt x="250" y="5"/>
                  </a:cubicBezTo>
                  <a:cubicBezTo>
                    <a:pt x="239" y="9"/>
                    <a:pt x="236" y="22"/>
                    <a:pt x="244" y="31"/>
                  </a:cubicBezTo>
                  <a:cubicBezTo>
                    <a:pt x="246" y="34"/>
                    <a:pt x="249" y="37"/>
                    <a:pt x="252" y="40"/>
                  </a:cubicBezTo>
                  <a:cubicBezTo>
                    <a:pt x="256" y="45"/>
                    <a:pt x="254" y="51"/>
                    <a:pt x="252" y="57"/>
                  </a:cubicBezTo>
                  <a:cubicBezTo>
                    <a:pt x="251" y="59"/>
                    <a:pt x="249" y="61"/>
                    <a:pt x="246" y="61"/>
                  </a:cubicBezTo>
                  <a:cubicBezTo>
                    <a:pt x="245" y="61"/>
                    <a:pt x="244" y="61"/>
                    <a:pt x="243" y="61"/>
                  </a:cubicBezTo>
                  <a:cubicBezTo>
                    <a:pt x="141" y="28"/>
                    <a:pt x="141" y="28"/>
                    <a:pt x="141" y="28"/>
                  </a:cubicBezTo>
                  <a:cubicBezTo>
                    <a:pt x="136" y="26"/>
                    <a:pt x="131" y="30"/>
                    <a:pt x="132" y="35"/>
                  </a:cubicBezTo>
                  <a:cubicBezTo>
                    <a:pt x="132" y="38"/>
                    <a:pt x="132" y="41"/>
                    <a:pt x="132" y="44"/>
                  </a:cubicBezTo>
                  <a:cubicBezTo>
                    <a:pt x="125" y="99"/>
                    <a:pt x="5" y="184"/>
                    <a:pt x="2" y="244"/>
                  </a:cubicBezTo>
                  <a:cubicBezTo>
                    <a:pt x="0" y="285"/>
                    <a:pt x="82" y="301"/>
                    <a:pt x="96" y="329"/>
                  </a:cubicBezTo>
                  <a:cubicBezTo>
                    <a:pt x="103" y="341"/>
                    <a:pt x="85" y="368"/>
                    <a:pt x="87" y="384"/>
                  </a:cubicBezTo>
                  <a:cubicBezTo>
                    <a:pt x="88" y="398"/>
                    <a:pt x="128" y="414"/>
                    <a:pt x="128" y="414"/>
                  </a:cubicBezTo>
                  <a:cubicBezTo>
                    <a:pt x="128" y="414"/>
                    <a:pt x="99" y="441"/>
                    <a:pt x="98" y="453"/>
                  </a:cubicBezTo>
                  <a:cubicBezTo>
                    <a:pt x="97" y="468"/>
                    <a:pt x="124" y="491"/>
                    <a:pt x="125" y="506"/>
                  </a:cubicBezTo>
                  <a:cubicBezTo>
                    <a:pt x="125" y="521"/>
                    <a:pt x="101" y="558"/>
                    <a:pt x="112" y="598"/>
                  </a:cubicBezTo>
                  <a:cubicBezTo>
                    <a:pt x="119" y="621"/>
                    <a:pt x="149" y="627"/>
                    <a:pt x="186" y="626"/>
                  </a:cubicBezTo>
                  <a:cubicBezTo>
                    <a:pt x="188" y="626"/>
                    <a:pt x="190" y="625"/>
                    <a:pt x="191" y="624"/>
                  </a:cubicBezTo>
                  <a:cubicBezTo>
                    <a:pt x="342" y="417"/>
                    <a:pt x="342" y="417"/>
                    <a:pt x="342" y="417"/>
                  </a:cubicBezTo>
                  <a:cubicBezTo>
                    <a:pt x="332" y="420"/>
                    <a:pt x="322" y="418"/>
                    <a:pt x="313" y="41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 name="Google Shape;1245;p50">
              <a:extLst>
                <a:ext uri="{FF2B5EF4-FFF2-40B4-BE49-F238E27FC236}">
                  <a16:creationId xmlns:a16="http://schemas.microsoft.com/office/drawing/2014/main" id="{2939AC55-3F96-4B77-9874-C43DC7975451}"/>
                </a:ext>
              </a:extLst>
            </p:cNvPr>
            <p:cNvSpPr/>
            <p:nvPr/>
          </p:nvSpPr>
          <p:spPr>
            <a:xfrm>
              <a:off x="4854479" y="1272314"/>
              <a:ext cx="277529" cy="353078"/>
            </a:xfrm>
            <a:custGeom>
              <a:avLst/>
              <a:gdLst/>
              <a:ahLst/>
              <a:cxnLst/>
              <a:rect l="l" t="t" r="r" b="b"/>
              <a:pathLst>
                <a:path w="497" h="633" extrusionOk="0">
                  <a:moveTo>
                    <a:pt x="326" y="81"/>
                  </a:moveTo>
                  <a:cubicBezTo>
                    <a:pt x="328" y="91"/>
                    <a:pt x="327" y="101"/>
                    <a:pt x="322" y="109"/>
                  </a:cubicBezTo>
                  <a:cubicBezTo>
                    <a:pt x="314" y="122"/>
                    <a:pt x="300" y="131"/>
                    <a:pt x="284" y="136"/>
                  </a:cubicBezTo>
                  <a:cubicBezTo>
                    <a:pt x="267" y="142"/>
                    <a:pt x="250" y="142"/>
                    <a:pt x="237" y="137"/>
                  </a:cubicBezTo>
                  <a:cubicBezTo>
                    <a:pt x="227" y="133"/>
                    <a:pt x="220" y="126"/>
                    <a:pt x="217" y="117"/>
                  </a:cubicBezTo>
                  <a:cubicBezTo>
                    <a:pt x="214" y="107"/>
                    <a:pt x="216" y="97"/>
                    <a:pt x="222" y="88"/>
                  </a:cubicBezTo>
                  <a:cubicBezTo>
                    <a:pt x="6" y="158"/>
                    <a:pt x="6" y="158"/>
                    <a:pt x="6" y="158"/>
                  </a:cubicBezTo>
                  <a:cubicBezTo>
                    <a:pt x="2" y="160"/>
                    <a:pt x="0" y="165"/>
                    <a:pt x="3" y="168"/>
                  </a:cubicBezTo>
                  <a:cubicBezTo>
                    <a:pt x="148" y="368"/>
                    <a:pt x="148" y="368"/>
                    <a:pt x="148" y="368"/>
                  </a:cubicBezTo>
                  <a:cubicBezTo>
                    <a:pt x="149" y="369"/>
                    <a:pt x="149" y="370"/>
                    <a:pt x="150" y="372"/>
                  </a:cubicBezTo>
                  <a:cubicBezTo>
                    <a:pt x="150" y="374"/>
                    <a:pt x="149" y="377"/>
                    <a:pt x="147" y="378"/>
                  </a:cubicBezTo>
                  <a:cubicBezTo>
                    <a:pt x="142" y="382"/>
                    <a:pt x="137" y="386"/>
                    <a:pt x="131" y="383"/>
                  </a:cubicBezTo>
                  <a:cubicBezTo>
                    <a:pt x="127" y="382"/>
                    <a:pt x="124" y="380"/>
                    <a:pt x="120" y="379"/>
                  </a:cubicBezTo>
                  <a:cubicBezTo>
                    <a:pt x="109" y="374"/>
                    <a:pt x="98" y="381"/>
                    <a:pt x="97" y="393"/>
                  </a:cubicBezTo>
                  <a:cubicBezTo>
                    <a:pt x="96" y="404"/>
                    <a:pt x="102" y="417"/>
                    <a:pt x="109" y="426"/>
                  </a:cubicBezTo>
                  <a:cubicBezTo>
                    <a:pt x="116" y="436"/>
                    <a:pt x="126" y="445"/>
                    <a:pt x="137" y="448"/>
                  </a:cubicBezTo>
                  <a:cubicBezTo>
                    <a:pt x="149" y="451"/>
                    <a:pt x="159" y="443"/>
                    <a:pt x="158" y="431"/>
                  </a:cubicBezTo>
                  <a:cubicBezTo>
                    <a:pt x="158" y="427"/>
                    <a:pt x="157" y="423"/>
                    <a:pt x="157" y="419"/>
                  </a:cubicBezTo>
                  <a:cubicBezTo>
                    <a:pt x="156" y="412"/>
                    <a:pt x="161" y="408"/>
                    <a:pt x="167" y="405"/>
                  </a:cubicBezTo>
                  <a:cubicBezTo>
                    <a:pt x="169" y="403"/>
                    <a:pt x="171" y="404"/>
                    <a:pt x="174" y="405"/>
                  </a:cubicBezTo>
                  <a:cubicBezTo>
                    <a:pt x="175" y="405"/>
                    <a:pt x="176" y="406"/>
                    <a:pt x="176" y="407"/>
                  </a:cubicBezTo>
                  <a:cubicBezTo>
                    <a:pt x="336" y="627"/>
                    <a:pt x="336" y="627"/>
                    <a:pt x="336" y="627"/>
                  </a:cubicBezTo>
                  <a:cubicBezTo>
                    <a:pt x="340" y="633"/>
                    <a:pt x="349" y="630"/>
                    <a:pt x="348" y="623"/>
                  </a:cubicBezTo>
                  <a:cubicBezTo>
                    <a:pt x="345" y="577"/>
                    <a:pt x="342" y="510"/>
                    <a:pt x="356" y="414"/>
                  </a:cubicBezTo>
                  <a:cubicBezTo>
                    <a:pt x="372" y="311"/>
                    <a:pt x="417" y="234"/>
                    <a:pt x="461" y="143"/>
                  </a:cubicBezTo>
                  <a:cubicBezTo>
                    <a:pt x="475" y="114"/>
                    <a:pt x="489" y="66"/>
                    <a:pt x="497" y="9"/>
                  </a:cubicBezTo>
                  <a:cubicBezTo>
                    <a:pt x="497" y="4"/>
                    <a:pt x="493" y="0"/>
                    <a:pt x="488" y="2"/>
                  </a:cubicBezTo>
                  <a:cubicBezTo>
                    <a:pt x="305" y="61"/>
                    <a:pt x="305" y="61"/>
                    <a:pt x="305" y="61"/>
                  </a:cubicBezTo>
                  <a:cubicBezTo>
                    <a:pt x="315" y="64"/>
                    <a:pt x="322" y="72"/>
                    <a:pt x="326" y="8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 name="Google Shape;1246;p50">
              <a:extLst>
                <a:ext uri="{FF2B5EF4-FFF2-40B4-BE49-F238E27FC236}">
                  <a16:creationId xmlns:a16="http://schemas.microsoft.com/office/drawing/2014/main" id="{8BB123BB-E0D9-4C07-A145-E8E96404980E}"/>
                </a:ext>
              </a:extLst>
            </p:cNvPr>
            <p:cNvSpPr/>
            <p:nvPr/>
          </p:nvSpPr>
          <p:spPr>
            <a:xfrm>
              <a:off x="4661491" y="1370403"/>
              <a:ext cx="388584" cy="360890"/>
            </a:xfrm>
            <a:custGeom>
              <a:avLst/>
              <a:gdLst/>
              <a:ahLst/>
              <a:cxnLst/>
              <a:rect l="l" t="t" r="r" b="b"/>
              <a:pathLst>
                <a:path w="696" h="647" extrusionOk="0">
                  <a:moveTo>
                    <a:pt x="506" y="283"/>
                  </a:moveTo>
                  <a:cubicBezTo>
                    <a:pt x="498" y="289"/>
                    <a:pt x="488" y="291"/>
                    <a:pt x="478" y="288"/>
                  </a:cubicBezTo>
                  <a:cubicBezTo>
                    <a:pt x="464" y="285"/>
                    <a:pt x="451" y="275"/>
                    <a:pt x="441" y="261"/>
                  </a:cubicBezTo>
                  <a:cubicBezTo>
                    <a:pt x="430" y="246"/>
                    <a:pt x="425" y="231"/>
                    <a:pt x="426" y="216"/>
                  </a:cubicBezTo>
                  <a:cubicBezTo>
                    <a:pt x="427" y="206"/>
                    <a:pt x="432" y="197"/>
                    <a:pt x="439" y="192"/>
                  </a:cubicBezTo>
                  <a:cubicBezTo>
                    <a:pt x="447" y="186"/>
                    <a:pt x="458" y="184"/>
                    <a:pt x="468" y="187"/>
                  </a:cubicBezTo>
                  <a:cubicBezTo>
                    <a:pt x="334" y="4"/>
                    <a:pt x="334" y="4"/>
                    <a:pt x="334" y="4"/>
                  </a:cubicBezTo>
                  <a:cubicBezTo>
                    <a:pt x="332" y="0"/>
                    <a:pt x="326" y="0"/>
                    <a:pt x="324" y="4"/>
                  </a:cubicBezTo>
                  <a:cubicBezTo>
                    <a:pt x="178" y="204"/>
                    <a:pt x="178" y="204"/>
                    <a:pt x="178" y="204"/>
                  </a:cubicBezTo>
                  <a:cubicBezTo>
                    <a:pt x="178" y="205"/>
                    <a:pt x="177" y="205"/>
                    <a:pt x="176" y="206"/>
                  </a:cubicBezTo>
                  <a:cubicBezTo>
                    <a:pt x="173" y="207"/>
                    <a:pt x="171" y="207"/>
                    <a:pt x="169" y="206"/>
                  </a:cubicBezTo>
                  <a:cubicBezTo>
                    <a:pt x="163" y="202"/>
                    <a:pt x="159" y="199"/>
                    <a:pt x="159" y="192"/>
                  </a:cubicBezTo>
                  <a:cubicBezTo>
                    <a:pt x="159" y="188"/>
                    <a:pt x="160" y="184"/>
                    <a:pt x="160" y="180"/>
                  </a:cubicBezTo>
                  <a:cubicBezTo>
                    <a:pt x="161" y="168"/>
                    <a:pt x="151" y="159"/>
                    <a:pt x="139" y="162"/>
                  </a:cubicBezTo>
                  <a:cubicBezTo>
                    <a:pt x="128" y="165"/>
                    <a:pt x="118" y="174"/>
                    <a:pt x="111" y="184"/>
                  </a:cubicBezTo>
                  <a:cubicBezTo>
                    <a:pt x="104" y="194"/>
                    <a:pt x="98" y="206"/>
                    <a:pt x="99" y="218"/>
                  </a:cubicBezTo>
                  <a:cubicBezTo>
                    <a:pt x="100" y="230"/>
                    <a:pt x="111" y="236"/>
                    <a:pt x="122" y="232"/>
                  </a:cubicBezTo>
                  <a:cubicBezTo>
                    <a:pt x="126" y="230"/>
                    <a:pt x="129" y="228"/>
                    <a:pt x="133" y="227"/>
                  </a:cubicBezTo>
                  <a:cubicBezTo>
                    <a:pt x="140" y="225"/>
                    <a:pt x="144" y="228"/>
                    <a:pt x="149" y="232"/>
                  </a:cubicBezTo>
                  <a:cubicBezTo>
                    <a:pt x="152" y="234"/>
                    <a:pt x="152" y="236"/>
                    <a:pt x="152" y="239"/>
                  </a:cubicBezTo>
                  <a:cubicBezTo>
                    <a:pt x="152" y="240"/>
                    <a:pt x="151" y="241"/>
                    <a:pt x="151" y="242"/>
                  </a:cubicBezTo>
                  <a:cubicBezTo>
                    <a:pt x="4" y="444"/>
                    <a:pt x="4" y="444"/>
                    <a:pt x="4" y="444"/>
                  </a:cubicBezTo>
                  <a:cubicBezTo>
                    <a:pt x="0" y="449"/>
                    <a:pt x="4" y="455"/>
                    <a:pt x="10" y="455"/>
                  </a:cubicBezTo>
                  <a:cubicBezTo>
                    <a:pt x="72" y="448"/>
                    <a:pt x="138" y="432"/>
                    <a:pt x="147" y="440"/>
                  </a:cubicBezTo>
                  <a:cubicBezTo>
                    <a:pt x="174" y="465"/>
                    <a:pt x="143" y="537"/>
                    <a:pt x="158" y="561"/>
                  </a:cubicBezTo>
                  <a:cubicBezTo>
                    <a:pt x="180" y="598"/>
                    <a:pt x="517" y="647"/>
                    <a:pt x="683" y="531"/>
                  </a:cubicBezTo>
                  <a:cubicBezTo>
                    <a:pt x="691" y="525"/>
                    <a:pt x="695" y="517"/>
                    <a:pt x="696" y="504"/>
                  </a:cubicBezTo>
                  <a:cubicBezTo>
                    <a:pt x="696" y="502"/>
                    <a:pt x="696" y="501"/>
                    <a:pt x="695" y="500"/>
                  </a:cubicBezTo>
                  <a:cubicBezTo>
                    <a:pt x="519" y="258"/>
                    <a:pt x="519" y="258"/>
                    <a:pt x="519" y="258"/>
                  </a:cubicBezTo>
                  <a:cubicBezTo>
                    <a:pt x="519" y="268"/>
                    <a:pt x="514" y="278"/>
                    <a:pt x="506" y="283"/>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3" name="Tijdelijke aanduiding voor tekst 2">
            <a:extLst>
              <a:ext uri="{FF2B5EF4-FFF2-40B4-BE49-F238E27FC236}">
                <a16:creationId xmlns:a16="http://schemas.microsoft.com/office/drawing/2014/main" id="{704D9F8E-E0EE-0A9C-761B-0C31992FA1E5}"/>
              </a:ext>
            </a:extLst>
          </p:cNvPr>
          <p:cNvSpPr>
            <a:spLocks noGrp="1"/>
          </p:cNvSpPr>
          <p:nvPr>
            <p:ph type="body" idx="2"/>
          </p:nvPr>
        </p:nvSpPr>
        <p:spPr/>
        <p:txBody>
          <a:bodyPr/>
          <a:lstStyle/>
          <a:p>
            <a:endParaRPr lang="nl-BE"/>
          </a:p>
        </p:txBody>
      </p:sp>
      <p:sp>
        <p:nvSpPr>
          <p:cNvPr id="5" name="Tijdelijke aanduiding voor tekst 4">
            <a:extLst>
              <a:ext uri="{FF2B5EF4-FFF2-40B4-BE49-F238E27FC236}">
                <a16:creationId xmlns:a16="http://schemas.microsoft.com/office/drawing/2014/main" id="{FCD43C6A-C8CE-F0B8-8712-7A802C1AB8DE}"/>
              </a:ext>
            </a:extLst>
          </p:cNvPr>
          <p:cNvSpPr>
            <a:spLocks noGrp="1"/>
          </p:cNvSpPr>
          <p:nvPr>
            <p:ph type="body" idx="3"/>
          </p:nvPr>
        </p:nvSpPr>
        <p:spPr/>
        <p:txBody>
          <a:bodyPr/>
          <a:lstStyle/>
          <a:p>
            <a:endParaRPr lang="nl-BE"/>
          </a:p>
        </p:txBody>
      </p:sp>
    </p:spTree>
    <p:extLst>
      <p:ext uri="{BB962C8B-B14F-4D97-AF65-F5344CB8AC3E}">
        <p14:creationId xmlns:p14="http://schemas.microsoft.com/office/powerpoint/2010/main" val="916121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AD9554-510E-8BED-18A4-95D11843A58D}"/>
              </a:ext>
            </a:extLst>
          </p:cNvPr>
          <p:cNvSpPr>
            <a:spLocks noGrp="1"/>
          </p:cNvSpPr>
          <p:nvPr>
            <p:ph type="title"/>
          </p:nvPr>
        </p:nvSpPr>
        <p:spPr>
          <a:xfrm>
            <a:off x="304675" y="381122"/>
            <a:ext cx="8686800" cy="683100"/>
          </a:xfrm>
        </p:spPr>
        <p:txBody>
          <a:bodyPr/>
          <a:lstStyle/>
          <a:p>
            <a:pPr algn="ctr"/>
            <a:r>
              <a:rPr lang="nl-BE" sz="3200"/>
              <a:t>Jeugdcompetities 23-24</a:t>
            </a:r>
          </a:p>
        </p:txBody>
      </p:sp>
      <p:sp>
        <p:nvSpPr>
          <p:cNvPr id="3" name="Tijdelijke aanduiding voor tekst 2">
            <a:extLst>
              <a:ext uri="{FF2B5EF4-FFF2-40B4-BE49-F238E27FC236}">
                <a16:creationId xmlns:a16="http://schemas.microsoft.com/office/drawing/2014/main" id="{E4188620-640A-91B9-52AE-B6C6E03DD23B}"/>
              </a:ext>
            </a:extLst>
          </p:cNvPr>
          <p:cNvSpPr>
            <a:spLocks noGrp="1"/>
          </p:cNvSpPr>
          <p:nvPr>
            <p:ph type="body" idx="1"/>
          </p:nvPr>
        </p:nvSpPr>
        <p:spPr>
          <a:xfrm>
            <a:off x="604461" y="1064222"/>
            <a:ext cx="5455146" cy="2816728"/>
          </a:xfrm>
        </p:spPr>
        <p:txBody>
          <a:bodyPr/>
          <a:lstStyle/>
          <a:p>
            <a:pPr marL="228600" indent="-228600">
              <a:lnSpc>
                <a:spcPct val="107000"/>
              </a:lnSpc>
              <a:buClr>
                <a:schemeClr val="accent3">
                  <a:lumMod val="75000"/>
                </a:schemeClr>
              </a:buClr>
              <a:buFont typeface="+mj-lt"/>
              <a:buAutoNum type="arabicPeriod"/>
            </a:pPr>
            <a:r>
              <a:rPr lang="nl-NL" sz="1800"/>
              <a:t>SWOT</a:t>
            </a:r>
          </a:p>
          <a:p>
            <a:pPr marL="228600" indent="-228600">
              <a:lnSpc>
                <a:spcPct val="107000"/>
              </a:lnSpc>
              <a:buClr>
                <a:schemeClr val="accent3">
                  <a:lumMod val="75000"/>
                </a:schemeClr>
              </a:buClr>
              <a:buFont typeface="+mj-lt"/>
              <a:buAutoNum type="arabicPeriod"/>
            </a:pPr>
            <a:r>
              <a:rPr lang="nl-NL" sz="1800"/>
              <a:t>Traject</a:t>
            </a:r>
          </a:p>
          <a:p>
            <a:pPr marL="228600" indent="-228600">
              <a:lnSpc>
                <a:spcPct val="107000"/>
              </a:lnSpc>
              <a:buClr>
                <a:schemeClr val="accent3">
                  <a:lumMod val="75000"/>
                </a:schemeClr>
              </a:buClr>
              <a:buFont typeface="+mj-lt"/>
              <a:buAutoNum type="arabicPeriod"/>
            </a:pPr>
            <a:r>
              <a:rPr lang="nl-NL" sz="1800"/>
              <a:t>Algemene Principes</a:t>
            </a:r>
          </a:p>
          <a:p>
            <a:pPr marL="228600" indent="-228600">
              <a:lnSpc>
                <a:spcPct val="107000"/>
              </a:lnSpc>
              <a:buClr>
                <a:schemeClr val="accent3">
                  <a:lumMod val="75000"/>
                </a:schemeClr>
              </a:buClr>
              <a:buFont typeface="+mj-lt"/>
              <a:buAutoNum type="arabicPeriod"/>
            </a:pPr>
            <a:r>
              <a:rPr lang="nl-NL" sz="1800"/>
              <a:t>Indeling categorieën en leeftijdsgrenzen</a:t>
            </a:r>
          </a:p>
          <a:p>
            <a:pPr marL="228600" indent="-228600">
              <a:lnSpc>
                <a:spcPct val="107000"/>
              </a:lnSpc>
              <a:buClr>
                <a:schemeClr val="accent3">
                  <a:lumMod val="75000"/>
                </a:schemeClr>
              </a:buClr>
              <a:buFont typeface="+mj-lt"/>
              <a:buAutoNum type="arabicPeriod"/>
            </a:pPr>
            <a:r>
              <a:rPr lang="nl-NL" sz="1800"/>
              <a:t>Kwalificatietornooien</a:t>
            </a:r>
          </a:p>
          <a:p>
            <a:pPr marL="228600" indent="-228600">
              <a:lnSpc>
                <a:spcPct val="107000"/>
              </a:lnSpc>
              <a:buClr>
                <a:schemeClr val="accent3">
                  <a:lumMod val="75000"/>
                </a:schemeClr>
              </a:buClr>
              <a:buFont typeface="+mj-lt"/>
              <a:buAutoNum type="arabicPeriod"/>
            </a:pPr>
            <a:r>
              <a:rPr lang="nl-NL" sz="1800"/>
              <a:t>Eindrondes</a:t>
            </a:r>
          </a:p>
          <a:p>
            <a:pPr marL="228600" indent="-228600">
              <a:lnSpc>
                <a:spcPct val="107000"/>
              </a:lnSpc>
              <a:buClr>
                <a:schemeClr val="accent3">
                  <a:lumMod val="75000"/>
                </a:schemeClr>
              </a:buClr>
              <a:buFont typeface="+mj-lt"/>
              <a:buAutoNum type="arabicPeriod"/>
            </a:pPr>
            <a:r>
              <a:rPr lang="nl-NL" sz="1800"/>
              <a:t>JM12</a:t>
            </a:r>
          </a:p>
          <a:p>
            <a:pPr marL="228600" indent="-228600">
              <a:lnSpc>
                <a:spcPct val="107000"/>
              </a:lnSpc>
              <a:buClr>
                <a:schemeClr val="accent3">
                  <a:lumMod val="75000"/>
                </a:schemeClr>
              </a:buClr>
              <a:buFont typeface="+mj-lt"/>
              <a:buAutoNum type="arabicPeriod"/>
            </a:pPr>
            <a:r>
              <a:rPr lang="nl-NL" sz="1800"/>
              <a:t>Speelregels</a:t>
            </a:r>
          </a:p>
          <a:p>
            <a:pPr marL="228600" indent="-228600">
              <a:lnSpc>
                <a:spcPct val="107000"/>
              </a:lnSpc>
              <a:buClr>
                <a:schemeClr val="accent3">
                  <a:lumMod val="75000"/>
                </a:schemeClr>
              </a:buClr>
              <a:buFont typeface="+mj-lt"/>
              <a:buAutoNum type="arabicPeriod"/>
            </a:pPr>
            <a:r>
              <a:rPr lang="nl-NL" sz="1800"/>
              <a:t>Genderneutraal reglement</a:t>
            </a:r>
          </a:p>
          <a:p>
            <a:pPr marL="228600" indent="-228600">
              <a:lnSpc>
                <a:spcPct val="107000"/>
              </a:lnSpc>
              <a:buClr>
                <a:schemeClr val="accent3">
                  <a:lumMod val="75000"/>
                </a:schemeClr>
              </a:buClr>
              <a:buFont typeface="+mj-lt"/>
              <a:buAutoNum type="arabicPeriod"/>
            </a:pPr>
            <a:r>
              <a:rPr lang="nl-NL" sz="1800"/>
              <a:t>Deadlines en inschrijvingen competitie</a:t>
            </a:r>
          </a:p>
          <a:p>
            <a:pPr marL="228600" indent="-228600">
              <a:lnSpc>
                <a:spcPct val="107000"/>
              </a:lnSpc>
              <a:buClr>
                <a:schemeClr val="accent3">
                  <a:lumMod val="75000"/>
                </a:schemeClr>
              </a:buClr>
              <a:buFont typeface="+mj-lt"/>
              <a:buAutoNum type="arabicPeriod"/>
            </a:pPr>
            <a:endParaRPr lang="nl-NL" sz="1800" b="1"/>
          </a:p>
          <a:p>
            <a:pPr marL="228600" indent="-228600">
              <a:lnSpc>
                <a:spcPct val="107000"/>
              </a:lnSpc>
              <a:buClr>
                <a:schemeClr val="accent3">
                  <a:lumMod val="75000"/>
                </a:schemeClr>
              </a:buClr>
              <a:buFont typeface="+mj-lt"/>
              <a:buAutoNum type="arabicPeriod"/>
            </a:pPr>
            <a:endParaRPr lang="nl-NL" sz="1800" b="1"/>
          </a:p>
        </p:txBody>
      </p:sp>
      <p:sp>
        <p:nvSpPr>
          <p:cNvPr id="6" name="Tijdelijke aanduiding voor dianummer 5">
            <a:extLst>
              <a:ext uri="{FF2B5EF4-FFF2-40B4-BE49-F238E27FC236}">
                <a16:creationId xmlns:a16="http://schemas.microsoft.com/office/drawing/2014/main" id="{16B1C8D9-8348-4E06-0B2E-A0BCA7BE79E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nl-BE" smtClean="0"/>
              <a:t>2</a:t>
            </a:fld>
            <a:endParaRPr lang="nl-BE"/>
          </a:p>
        </p:txBody>
      </p:sp>
      <p:grpSp>
        <p:nvGrpSpPr>
          <p:cNvPr id="4" name="Google Shape;1353;p50">
            <a:extLst>
              <a:ext uri="{FF2B5EF4-FFF2-40B4-BE49-F238E27FC236}">
                <a16:creationId xmlns:a16="http://schemas.microsoft.com/office/drawing/2014/main" id="{BC9147C9-67D6-95C9-395C-1F0591C2CAB0}"/>
              </a:ext>
            </a:extLst>
          </p:cNvPr>
          <p:cNvGrpSpPr/>
          <p:nvPr/>
        </p:nvGrpSpPr>
        <p:grpSpPr>
          <a:xfrm>
            <a:off x="7247433" y="1800666"/>
            <a:ext cx="1499514" cy="1544993"/>
            <a:chOff x="8074325" y="4438852"/>
            <a:chExt cx="720160" cy="690579"/>
          </a:xfrm>
        </p:grpSpPr>
        <p:sp>
          <p:nvSpPr>
            <p:cNvPr id="5" name="Google Shape;1354;p50">
              <a:extLst>
                <a:ext uri="{FF2B5EF4-FFF2-40B4-BE49-F238E27FC236}">
                  <a16:creationId xmlns:a16="http://schemas.microsoft.com/office/drawing/2014/main" id="{0AECEF50-8558-B18A-13E4-9A03F44F2BDC}"/>
                </a:ext>
              </a:extLst>
            </p:cNvPr>
            <p:cNvSpPr/>
            <p:nvPr/>
          </p:nvSpPr>
          <p:spPr>
            <a:xfrm>
              <a:off x="8177523" y="4784253"/>
              <a:ext cx="257327" cy="345178"/>
            </a:xfrm>
            <a:custGeom>
              <a:avLst/>
              <a:gdLst/>
              <a:ahLst/>
              <a:cxnLst/>
              <a:rect l="l" t="t" r="r" b="b"/>
              <a:pathLst>
                <a:path w="402" h="539" extrusionOk="0">
                  <a:moveTo>
                    <a:pt x="52" y="231"/>
                  </a:moveTo>
                  <a:cubicBezTo>
                    <a:pt x="0" y="320"/>
                    <a:pt x="31" y="435"/>
                    <a:pt x="120" y="487"/>
                  </a:cubicBezTo>
                  <a:cubicBezTo>
                    <a:pt x="210" y="539"/>
                    <a:pt x="325" y="508"/>
                    <a:pt x="377" y="418"/>
                  </a:cubicBezTo>
                  <a:cubicBezTo>
                    <a:pt x="394" y="388"/>
                    <a:pt x="402" y="355"/>
                    <a:pt x="402" y="323"/>
                  </a:cubicBezTo>
                  <a:cubicBezTo>
                    <a:pt x="402" y="323"/>
                    <a:pt x="402" y="323"/>
                    <a:pt x="402" y="323"/>
                  </a:cubicBezTo>
                  <a:cubicBezTo>
                    <a:pt x="402" y="0"/>
                    <a:pt x="402" y="0"/>
                    <a:pt x="402" y="0"/>
                  </a:cubicBezTo>
                  <a:cubicBezTo>
                    <a:pt x="122" y="161"/>
                    <a:pt x="122" y="161"/>
                    <a:pt x="122" y="161"/>
                  </a:cubicBezTo>
                  <a:cubicBezTo>
                    <a:pt x="122" y="161"/>
                    <a:pt x="122" y="161"/>
                    <a:pt x="122" y="161"/>
                  </a:cubicBezTo>
                  <a:cubicBezTo>
                    <a:pt x="94" y="177"/>
                    <a:pt x="69" y="201"/>
                    <a:pt x="52" y="23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7" name="Google Shape;1355;p50">
              <a:extLst>
                <a:ext uri="{FF2B5EF4-FFF2-40B4-BE49-F238E27FC236}">
                  <a16:creationId xmlns:a16="http://schemas.microsoft.com/office/drawing/2014/main" id="{D9D5FC40-2DA9-10BF-0C55-BAAC21CE6C70}"/>
                </a:ext>
              </a:extLst>
            </p:cNvPr>
            <p:cNvSpPr/>
            <p:nvPr/>
          </p:nvSpPr>
          <p:spPr>
            <a:xfrm>
              <a:off x="8434850" y="4438852"/>
              <a:ext cx="257327" cy="345401"/>
            </a:xfrm>
            <a:custGeom>
              <a:avLst/>
              <a:gdLst/>
              <a:ahLst/>
              <a:cxnLst/>
              <a:rect l="l" t="t" r="r" b="b"/>
              <a:pathLst>
                <a:path w="402" h="539" extrusionOk="0">
                  <a:moveTo>
                    <a:pt x="350" y="308"/>
                  </a:moveTo>
                  <a:cubicBezTo>
                    <a:pt x="402" y="218"/>
                    <a:pt x="371" y="103"/>
                    <a:pt x="281" y="51"/>
                  </a:cubicBezTo>
                  <a:cubicBezTo>
                    <a:pt x="191" y="0"/>
                    <a:pt x="77" y="30"/>
                    <a:pt x="25" y="120"/>
                  </a:cubicBezTo>
                  <a:cubicBezTo>
                    <a:pt x="8" y="150"/>
                    <a:pt x="0" y="183"/>
                    <a:pt x="0" y="215"/>
                  </a:cubicBezTo>
                  <a:cubicBezTo>
                    <a:pt x="0" y="215"/>
                    <a:pt x="0" y="215"/>
                    <a:pt x="0" y="215"/>
                  </a:cubicBezTo>
                  <a:cubicBezTo>
                    <a:pt x="0" y="539"/>
                    <a:pt x="0" y="539"/>
                    <a:pt x="0" y="539"/>
                  </a:cubicBezTo>
                  <a:cubicBezTo>
                    <a:pt x="280" y="377"/>
                    <a:pt x="280" y="377"/>
                    <a:pt x="280" y="377"/>
                  </a:cubicBezTo>
                  <a:cubicBezTo>
                    <a:pt x="280" y="377"/>
                    <a:pt x="280" y="377"/>
                    <a:pt x="280" y="377"/>
                  </a:cubicBezTo>
                  <a:cubicBezTo>
                    <a:pt x="308" y="361"/>
                    <a:pt x="332" y="338"/>
                    <a:pt x="350" y="30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8" name="Google Shape;1356;p50">
              <a:extLst>
                <a:ext uri="{FF2B5EF4-FFF2-40B4-BE49-F238E27FC236}">
                  <a16:creationId xmlns:a16="http://schemas.microsoft.com/office/drawing/2014/main" id="{1DF12345-EA41-DE34-AAE9-5FCE2B486C8E}"/>
                </a:ext>
              </a:extLst>
            </p:cNvPr>
            <p:cNvSpPr/>
            <p:nvPr/>
          </p:nvSpPr>
          <p:spPr>
            <a:xfrm>
              <a:off x="8434850" y="4663708"/>
              <a:ext cx="359635" cy="240202"/>
            </a:xfrm>
            <a:custGeom>
              <a:avLst/>
              <a:gdLst/>
              <a:ahLst/>
              <a:cxnLst/>
              <a:rect l="l" t="t" r="r" b="b"/>
              <a:pathLst>
                <a:path w="562" h="375" extrusionOk="0">
                  <a:moveTo>
                    <a:pt x="375" y="375"/>
                  </a:moveTo>
                  <a:cubicBezTo>
                    <a:pt x="478" y="375"/>
                    <a:pt x="562" y="291"/>
                    <a:pt x="562" y="188"/>
                  </a:cubicBezTo>
                  <a:cubicBezTo>
                    <a:pt x="562" y="84"/>
                    <a:pt x="478" y="0"/>
                    <a:pt x="375" y="0"/>
                  </a:cubicBezTo>
                  <a:cubicBezTo>
                    <a:pt x="340" y="0"/>
                    <a:pt x="308" y="9"/>
                    <a:pt x="280" y="26"/>
                  </a:cubicBezTo>
                  <a:cubicBezTo>
                    <a:pt x="280" y="26"/>
                    <a:pt x="280" y="26"/>
                    <a:pt x="280" y="26"/>
                  </a:cubicBezTo>
                  <a:cubicBezTo>
                    <a:pt x="0" y="188"/>
                    <a:pt x="0" y="188"/>
                    <a:pt x="0" y="188"/>
                  </a:cubicBezTo>
                  <a:cubicBezTo>
                    <a:pt x="280" y="349"/>
                    <a:pt x="280" y="349"/>
                    <a:pt x="280" y="349"/>
                  </a:cubicBezTo>
                  <a:cubicBezTo>
                    <a:pt x="280" y="349"/>
                    <a:pt x="280" y="349"/>
                    <a:pt x="280" y="349"/>
                  </a:cubicBezTo>
                  <a:cubicBezTo>
                    <a:pt x="308" y="366"/>
                    <a:pt x="340" y="375"/>
                    <a:pt x="375" y="37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9" name="Google Shape;1357;p50">
              <a:extLst>
                <a:ext uri="{FF2B5EF4-FFF2-40B4-BE49-F238E27FC236}">
                  <a16:creationId xmlns:a16="http://schemas.microsoft.com/office/drawing/2014/main" id="{3EAC1CC6-46BD-A096-0648-CDDDC79FC4C1}"/>
                </a:ext>
              </a:extLst>
            </p:cNvPr>
            <p:cNvSpPr/>
            <p:nvPr/>
          </p:nvSpPr>
          <p:spPr>
            <a:xfrm>
              <a:off x="8434850" y="4784253"/>
              <a:ext cx="257327" cy="345178"/>
            </a:xfrm>
            <a:custGeom>
              <a:avLst/>
              <a:gdLst/>
              <a:ahLst/>
              <a:cxnLst/>
              <a:rect l="l" t="t" r="r" b="b"/>
              <a:pathLst>
                <a:path w="402" h="539" extrusionOk="0">
                  <a:moveTo>
                    <a:pt x="25" y="418"/>
                  </a:moveTo>
                  <a:cubicBezTo>
                    <a:pt x="77" y="508"/>
                    <a:pt x="191" y="539"/>
                    <a:pt x="281" y="487"/>
                  </a:cubicBezTo>
                  <a:cubicBezTo>
                    <a:pt x="371" y="435"/>
                    <a:pt x="402" y="320"/>
                    <a:pt x="350" y="231"/>
                  </a:cubicBezTo>
                  <a:cubicBezTo>
                    <a:pt x="332" y="201"/>
                    <a:pt x="308" y="177"/>
                    <a:pt x="280" y="161"/>
                  </a:cubicBezTo>
                  <a:cubicBezTo>
                    <a:pt x="280" y="161"/>
                    <a:pt x="280" y="161"/>
                    <a:pt x="280" y="161"/>
                  </a:cubicBezTo>
                  <a:cubicBezTo>
                    <a:pt x="0" y="0"/>
                    <a:pt x="0" y="0"/>
                    <a:pt x="0" y="0"/>
                  </a:cubicBezTo>
                  <a:cubicBezTo>
                    <a:pt x="0" y="323"/>
                    <a:pt x="0" y="323"/>
                    <a:pt x="0" y="323"/>
                  </a:cubicBezTo>
                  <a:cubicBezTo>
                    <a:pt x="0" y="323"/>
                    <a:pt x="0" y="323"/>
                    <a:pt x="0" y="323"/>
                  </a:cubicBezTo>
                  <a:cubicBezTo>
                    <a:pt x="0" y="355"/>
                    <a:pt x="8" y="388"/>
                    <a:pt x="25" y="4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0" name="Google Shape;1358;p50">
              <a:extLst>
                <a:ext uri="{FF2B5EF4-FFF2-40B4-BE49-F238E27FC236}">
                  <a16:creationId xmlns:a16="http://schemas.microsoft.com/office/drawing/2014/main" id="{2E21F892-4B74-7448-F1D9-5715FD5210F2}"/>
                </a:ext>
              </a:extLst>
            </p:cNvPr>
            <p:cNvSpPr/>
            <p:nvPr/>
          </p:nvSpPr>
          <p:spPr>
            <a:xfrm>
              <a:off x="8074325" y="4663708"/>
              <a:ext cx="360524" cy="240202"/>
            </a:xfrm>
            <a:custGeom>
              <a:avLst/>
              <a:gdLst/>
              <a:ahLst/>
              <a:cxnLst/>
              <a:rect l="l" t="t" r="r" b="b"/>
              <a:pathLst>
                <a:path w="563" h="375" extrusionOk="0">
                  <a:moveTo>
                    <a:pt x="188" y="0"/>
                  </a:moveTo>
                  <a:cubicBezTo>
                    <a:pt x="84" y="0"/>
                    <a:pt x="0" y="84"/>
                    <a:pt x="0" y="188"/>
                  </a:cubicBezTo>
                  <a:cubicBezTo>
                    <a:pt x="0" y="291"/>
                    <a:pt x="84" y="375"/>
                    <a:pt x="188" y="375"/>
                  </a:cubicBezTo>
                  <a:cubicBezTo>
                    <a:pt x="222" y="375"/>
                    <a:pt x="255" y="366"/>
                    <a:pt x="283" y="349"/>
                  </a:cubicBezTo>
                  <a:cubicBezTo>
                    <a:pt x="283" y="349"/>
                    <a:pt x="283" y="349"/>
                    <a:pt x="283" y="349"/>
                  </a:cubicBezTo>
                  <a:cubicBezTo>
                    <a:pt x="563" y="188"/>
                    <a:pt x="563" y="188"/>
                    <a:pt x="563" y="188"/>
                  </a:cubicBezTo>
                  <a:cubicBezTo>
                    <a:pt x="283" y="26"/>
                    <a:pt x="283" y="26"/>
                    <a:pt x="283" y="26"/>
                  </a:cubicBezTo>
                  <a:cubicBezTo>
                    <a:pt x="283" y="26"/>
                    <a:pt x="283" y="26"/>
                    <a:pt x="283" y="26"/>
                  </a:cubicBezTo>
                  <a:cubicBezTo>
                    <a:pt x="255" y="9"/>
                    <a:pt x="222" y="0"/>
                    <a:pt x="188" y="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1" name="Google Shape;1359;p50">
              <a:extLst>
                <a:ext uri="{FF2B5EF4-FFF2-40B4-BE49-F238E27FC236}">
                  <a16:creationId xmlns:a16="http://schemas.microsoft.com/office/drawing/2014/main" id="{CAA96D3E-3B51-6989-706C-3C0A9A94CBD7}"/>
                </a:ext>
              </a:extLst>
            </p:cNvPr>
            <p:cNvSpPr/>
            <p:nvPr/>
          </p:nvSpPr>
          <p:spPr>
            <a:xfrm>
              <a:off x="8177523" y="4438852"/>
              <a:ext cx="257327" cy="345401"/>
            </a:xfrm>
            <a:custGeom>
              <a:avLst/>
              <a:gdLst/>
              <a:ahLst/>
              <a:cxnLst/>
              <a:rect l="l" t="t" r="r" b="b"/>
              <a:pathLst>
                <a:path w="402" h="539" extrusionOk="0">
                  <a:moveTo>
                    <a:pt x="377" y="120"/>
                  </a:moveTo>
                  <a:cubicBezTo>
                    <a:pt x="325" y="30"/>
                    <a:pt x="210" y="0"/>
                    <a:pt x="120" y="51"/>
                  </a:cubicBezTo>
                  <a:cubicBezTo>
                    <a:pt x="31" y="103"/>
                    <a:pt x="0" y="218"/>
                    <a:pt x="52" y="308"/>
                  </a:cubicBezTo>
                  <a:cubicBezTo>
                    <a:pt x="69" y="338"/>
                    <a:pt x="94" y="361"/>
                    <a:pt x="122" y="377"/>
                  </a:cubicBezTo>
                  <a:cubicBezTo>
                    <a:pt x="122" y="377"/>
                    <a:pt x="122" y="377"/>
                    <a:pt x="122" y="377"/>
                  </a:cubicBezTo>
                  <a:cubicBezTo>
                    <a:pt x="402" y="539"/>
                    <a:pt x="402" y="539"/>
                    <a:pt x="402" y="539"/>
                  </a:cubicBezTo>
                  <a:cubicBezTo>
                    <a:pt x="402" y="215"/>
                    <a:pt x="402" y="215"/>
                    <a:pt x="402" y="215"/>
                  </a:cubicBezTo>
                  <a:cubicBezTo>
                    <a:pt x="402" y="215"/>
                    <a:pt x="402" y="215"/>
                    <a:pt x="402" y="215"/>
                  </a:cubicBezTo>
                  <a:cubicBezTo>
                    <a:pt x="402" y="183"/>
                    <a:pt x="394" y="150"/>
                    <a:pt x="377" y="12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258999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90000"/>
          </a:schemeClr>
        </a:solidFill>
        <a:effectLst/>
      </p:bgPr>
    </p:bg>
    <p:spTree>
      <p:nvGrpSpPr>
        <p:cNvPr id="1" name="Shape 174"/>
        <p:cNvGrpSpPr/>
        <p:nvPr/>
      </p:nvGrpSpPr>
      <p:grpSpPr>
        <a:xfrm>
          <a:off x="0" y="0"/>
          <a:ext cx="0" cy="0"/>
          <a:chOff x="0" y="0"/>
          <a:chExt cx="0" cy="0"/>
        </a:xfrm>
      </p:grpSpPr>
      <p:sp>
        <p:nvSpPr>
          <p:cNvPr id="175" name="Google Shape;175;p17"/>
          <p:cNvSpPr txBox="1">
            <a:spLocks noGrp="1"/>
          </p:cNvSpPr>
          <p:nvPr>
            <p:ph type="ctrTitle"/>
          </p:nvPr>
        </p:nvSpPr>
        <p:spPr>
          <a:xfrm>
            <a:off x="2569800" y="2236800"/>
            <a:ext cx="4004400" cy="956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JM12</a:t>
            </a:r>
            <a:endParaRPr/>
          </a:p>
        </p:txBody>
      </p:sp>
      <p:sp>
        <p:nvSpPr>
          <p:cNvPr id="177" name="Google Shape;177;p17"/>
          <p:cNvSpPr txBox="1"/>
          <p:nvPr/>
        </p:nvSpPr>
        <p:spPr>
          <a:xfrm>
            <a:off x="1030925" y="710500"/>
            <a:ext cx="1392600" cy="139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6000" b="1">
                <a:solidFill>
                  <a:srgbClr val="FFFFFF"/>
                </a:solidFill>
                <a:latin typeface="Poppins"/>
                <a:cs typeface="Poppins"/>
                <a:sym typeface="Poppins"/>
              </a:rPr>
              <a:t>7</a:t>
            </a:r>
            <a:endParaRPr sz="6000">
              <a:solidFill>
                <a:srgbClr val="FFFFFF"/>
              </a:solidFill>
            </a:endParaRPr>
          </a:p>
        </p:txBody>
      </p:sp>
      <p:pic>
        <p:nvPicPr>
          <p:cNvPr id="6" name="Afbeelding 5" descr="Afbeelding met teken, shirt&#10;&#10;Automatisch gegenereerde beschrijving">
            <a:extLst>
              <a:ext uri="{FF2B5EF4-FFF2-40B4-BE49-F238E27FC236}">
                <a16:creationId xmlns:a16="http://schemas.microsoft.com/office/drawing/2014/main" id="{A8945925-9BC8-47BC-B347-40CD93C55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0492" y="283028"/>
            <a:ext cx="1215722" cy="1260620"/>
          </a:xfrm>
          <a:prstGeom prst="rect">
            <a:avLst/>
          </a:prstGeom>
        </p:spPr>
      </p:pic>
    </p:spTree>
    <p:extLst>
      <p:ext uri="{BB962C8B-B14F-4D97-AF65-F5344CB8AC3E}">
        <p14:creationId xmlns:p14="http://schemas.microsoft.com/office/powerpoint/2010/main" val="4253082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2"/>
          <p:cNvSpPr txBox="1">
            <a:spLocks noGrp="1"/>
          </p:cNvSpPr>
          <p:nvPr>
            <p:ph type="title"/>
          </p:nvPr>
        </p:nvSpPr>
        <p:spPr>
          <a:xfrm>
            <a:off x="457199" y="1166125"/>
            <a:ext cx="6216361" cy="683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tx1"/>
                </a:solidFill>
              </a:rPr>
              <a:t>JM12</a:t>
            </a:r>
            <a:endParaRPr>
              <a:solidFill>
                <a:schemeClr val="tx1"/>
              </a:solidFill>
            </a:endParaRPr>
          </a:p>
        </p:txBody>
      </p:sp>
      <p:sp>
        <p:nvSpPr>
          <p:cNvPr id="239" name="Google Shape;239;p22"/>
          <p:cNvSpPr txBox="1">
            <a:spLocks noGrp="1"/>
          </p:cNvSpPr>
          <p:nvPr>
            <p:ph type="body" idx="1"/>
          </p:nvPr>
        </p:nvSpPr>
        <p:spPr>
          <a:xfrm>
            <a:off x="1069625" y="1958050"/>
            <a:ext cx="1485300" cy="2618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1. Speelwijze 5+1</a:t>
            </a:r>
          </a:p>
          <a:p>
            <a:pPr marL="0" lvl="0" indent="0" algn="l" rtl="0">
              <a:spcBef>
                <a:spcPts val="600"/>
              </a:spcBef>
              <a:spcAft>
                <a:spcPts val="0"/>
              </a:spcAft>
              <a:buNone/>
            </a:pPr>
            <a:r>
              <a:rPr lang="nl-NL">
                <a:sym typeface="Wingdings" panose="05000000000000000000" pitchFamily="2" charset="2"/>
              </a:rPr>
              <a:t>Vanaf 23-24 wordt er gespeeld met 5 veldspelers + 1 keeper. </a:t>
            </a:r>
          </a:p>
        </p:txBody>
      </p:sp>
      <p:sp>
        <p:nvSpPr>
          <p:cNvPr id="240" name="Google Shape;240;p22"/>
          <p:cNvSpPr txBox="1">
            <a:spLocks noGrp="1"/>
          </p:cNvSpPr>
          <p:nvPr>
            <p:ph type="body" idx="2"/>
          </p:nvPr>
        </p:nvSpPr>
        <p:spPr>
          <a:xfrm>
            <a:off x="2630936" y="1958050"/>
            <a:ext cx="1485300" cy="2618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nl-BE" b="1"/>
              <a:t>2. Geen rangschikking</a:t>
            </a:r>
          </a:p>
          <a:p>
            <a:pPr marL="0" lvl="0" indent="0" algn="l" rtl="0">
              <a:spcBef>
                <a:spcPts val="600"/>
              </a:spcBef>
              <a:spcAft>
                <a:spcPts val="0"/>
              </a:spcAft>
              <a:buNone/>
            </a:pPr>
            <a:r>
              <a:rPr lang="nl-BE"/>
              <a:t>Er wordt geen rangschikking gepubliceerd.</a:t>
            </a:r>
          </a:p>
        </p:txBody>
      </p:sp>
      <p:sp>
        <p:nvSpPr>
          <p:cNvPr id="241" name="Google Shape;241;p22"/>
          <p:cNvSpPr txBox="1">
            <a:spLocks noGrp="1"/>
          </p:cNvSpPr>
          <p:nvPr>
            <p:ph type="body" idx="3"/>
          </p:nvPr>
        </p:nvSpPr>
        <p:spPr>
          <a:xfrm>
            <a:off x="4192246" y="1958050"/>
            <a:ext cx="1485300" cy="2618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nl-BE" b="1"/>
              <a:t>3. Indeling na Kerstmis volgens niveau</a:t>
            </a:r>
          </a:p>
          <a:p>
            <a:pPr marL="0" lvl="0" indent="0" algn="l" rtl="0">
              <a:spcBef>
                <a:spcPts val="600"/>
              </a:spcBef>
              <a:spcAft>
                <a:spcPts val="0"/>
              </a:spcAft>
              <a:buNone/>
            </a:pPr>
            <a:r>
              <a:rPr lang="nl-NL"/>
              <a:t>Na Kerstmis wordt de nacompetitie georganiseerd zodat de betere ploegen tegen elkaar spelen.</a:t>
            </a:r>
          </a:p>
          <a:p>
            <a:pPr marL="0" lvl="0" indent="0" algn="l" rtl="0">
              <a:spcBef>
                <a:spcPts val="600"/>
              </a:spcBef>
              <a:spcAft>
                <a:spcPts val="0"/>
              </a:spcAft>
              <a:buNone/>
            </a:pPr>
            <a:r>
              <a:rPr lang="nl-NL"/>
              <a:t>Iedereen speelt zoveel mogelijk op zijn niveau na Kerstmis.</a:t>
            </a:r>
          </a:p>
        </p:txBody>
      </p:sp>
      <p:sp>
        <p:nvSpPr>
          <p:cNvPr id="242" name="Google Shape;242;p22"/>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21</a:t>
            </a:fld>
            <a:endParaRPr/>
          </a:p>
        </p:txBody>
      </p:sp>
      <p:grpSp>
        <p:nvGrpSpPr>
          <p:cNvPr id="244" name="Google Shape;244;p22"/>
          <p:cNvGrpSpPr/>
          <p:nvPr/>
        </p:nvGrpSpPr>
        <p:grpSpPr>
          <a:xfrm>
            <a:off x="5853100" y="3068600"/>
            <a:ext cx="1539600" cy="1539600"/>
            <a:chOff x="6680825" y="2549350"/>
            <a:chExt cx="1539600" cy="1539600"/>
          </a:xfrm>
        </p:grpSpPr>
        <p:sp>
          <p:nvSpPr>
            <p:cNvPr id="245" name="Google Shape;245;p22"/>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2"/>
            <p:cNvSpPr/>
            <p:nvPr/>
          </p:nvSpPr>
          <p:spPr>
            <a:xfrm>
              <a:off x="6894850" y="2763375"/>
              <a:ext cx="1111200" cy="11112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2"/>
            <p:cNvSpPr/>
            <p:nvPr/>
          </p:nvSpPr>
          <p:spPr>
            <a:xfrm>
              <a:off x="6680825" y="2549350"/>
              <a:ext cx="1539600" cy="1539600"/>
            </a:xfrm>
            <a:prstGeom prst="donut">
              <a:avLst>
                <a:gd name="adj" fmla="val 675"/>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22"/>
          <p:cNvGrpSpPr/>
          <p:nvPr/>
        </p:nvGrpSpPr>
        <p:grpSpPr>
          <a:xfrm>
            <a:off x="6405399" y="3676684"/>
            <a:ext cx="435022" cy="323445"/>
            <a:chOff x="5247525" y="3007275"/>
            <a:chExt cx="517575" cy="384825"/>
          </a:xfrm>
        </p:grpSpPr>
        <p:sp>
          <p:nvSpPr>
            <p:cNvPr id="249" name="Google Shape;249;p22"/>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241;p50">
            <a:extLst>
              <a:ext uri="{FF2B5EF4-FFF2-40B4-BE49-F238E27FC236}">
                <a16:creationId xmlns:a16="http://schemas.microsoft.com/office/drawing/2014/main" id="{D723CDA3-994A-4E93-B6D2-82A14CBBE03F}"/>
              </a:ext>
            </a:extLst>
          </p:cNvPr>
          <p:cNvGrpSpPr/>
          <p:nvPr/>
        </p:nvGrpSpPr>
        <p:grpSpPr>
          <a:xfrm>
            <a:off x="7177379" y="1849225"/>
            <a:ext cx="1344038" cy="1630575"/>
            <a:chOff x="4539787" y="1011032"/>
            <a:chExt cx="598958" cy="720261"/>
          </a:xfrm>
        </p:grpSpPr>
        <p:sp>
          <p:nvSpPr>
            <p:cNvPr id="16" name="Google Shape;1242;p50">
              <a:extLst>
                <a:ext uri="{FF2B5EF4-FFF2-40B4-BE49-F238E27FC236}">
                  <a16:creationId xmlns:a16="http://schemas.microsoft.com/office/drawing/2014/main" id="{50AA2435-8136-4103-8401-294C5610B22D}"/>
                </a:ext>
              </a:extLst>
            </p:cNvPr>
            <p:cNvSpPr/>
            <p:nvPr/>
          </p:nvSpPr>
          <p:spPr>
            <a:xfrm>
              <a:off x="4849480" y="1011032"/>
              <a:ext cx="289264" cy="340491"/>
            </a:xfrm>
            <a:custGeom>
              <a:avLst/>
              <a:gdLst/>
              <a:ahLst/>
              <a:cxnLst/>
              <a:rect l="l" t="t" r="r" b="b"/>
              <a:pathLst>
                <a:path w="518" h="610" extrusionOk="0">
                  <a:moveTo>
                    <a:pt x="26" y="275"/>
                  </a:moveTo>
                  <a:cubicBezTo>
                    <a:pt x="36" y="275"/>
                    <a:pt x="45" y="280"/>
                    <a:pt x="51" y="287"/>
                  </a:cubicBezTo>
                  <a:cubicBezTo>
                    <a:pt x="61" y="299"/>
                    <a:pt x="66" y="315"/>
                    <a:pt x="65" y="332"/>
                  </a:cubicBezTo>
                  <a:cubicBezTo>
                    <a:pt x="66" y="350"/>
                    <a:pt x="61" y="366"/>
                    <a:pt x="51" y="377"/>
                  </a:cubicBezTo>
                  <a:cubicBezTo>
                    <a:pt x="45" y="384"/>
                    <a:pt x="36" y="389"/>
                    <a:pt x="26" y="389"/>
                  </a:cubicBezTo>
                  <a:cubicBezTo>
                    <a:pt x="16" y="389"/>
                    <a:pt x="7" y="384"/>
                    <a:pt x="0" y="376"/>
                  </a:cubicBezTo>
                  <a:cubicBezTo>
                    <a:pt x="0" y="603"/>
                    <a:pt x="0" y="603"/>
                    <a:pt x="0" y="603"/>
                  </a:cubicBezTo>
                  <a:cubicBezTo>
                    <a:pt x="0" y="607"/>
                    <a:pt x="5" y="610"/>
                    <a:pt x="9" y="609"/>
                  </a:cubicBezTo>
                  <a:cubicBezTo>
                    <a:pt x="244" y="532"/>
                    <a:pt x="244" y="532"/>
                    <a:pt x="244" y="532"/>
                  </a:cubicBezTo>
                  <a:cubicBezTo>
                    <a:pt x="245" y="532"/>
                    <a:pt x="247" y="532"/>
                    <a:pt x="248" y="532"/>
                  </a:cubicBezTo>
                  <a:cubicBezTo>
                    <a:pt x="250" y="533"/>
                    <a:pt x="252" y="534"/>
                    <a:pt x="253" y="537"/>
                  </a:cubicBezTo>
                  <a:cubicBezTo>
                    <a:pt x="256" y="543"/>
                    <a:pt x="257" y="548"/>
                    <a:pt x="253" y="554"/>
                  </a:cubicBezTo>
                  <a:cubicBezTo>
                    <a:pt x="251" y="557"/>
                    <a:pt x="248" y="560"/>
                    <a:pt x="245" y="563"/>
                  </a:cubicBezTo>
                  <a:cubicBezTo>
                    <a:pt x="237" y="572"/>
                    <a:pt x="240" y="584"/>
                    <a:pt x="252" y="589"/>
                  </a:cubicBezTo>
                  <a:cubicBezTo>
                    <a:pt x="263" y="593"/>
                    <a:pt x="276" y="592"/>
                    <a:pt x="287" y="588"/>
                  </a:cubicBezTo>
                  <a:cubicBezTo>
                    <a:pt x="299" y="584"/>
                    <a:pt x="310" y="578"/>
                    <a:pt x="317" y="568"/>
                  </a:cubicBezTo>
                  <a:cubicBezTo>
                    <a:pt x="323" y="557"/>
                    <a:pt x="318" y="545"/>
                    <a:pt x="306" y="543"/>
                  </a:cubicBezTo>
                  <a:cubicBezTo>
                    <a:pt x="303" y="542"/>
                    <a:pt x="299" y="541"/>
                    <a:pt x="295" y="540"/>
                  </a:cubicBezTo>
                  <a:cubicBezTo>
                    <a:pt x="288" y="538"/>
                    <a:pt x="286" y="533"/>
                    <a:pt x="285" y="526"/>
                  </a:cubicBezTo>
                  <a:cubicBezTo>
                    <a:pt x="284" y="524"/>
                    <a:pt x="285" y="521"/>
                    <a:pt x="287" y="520"/>
                  </a:cubicBezTo>
                  <a:cubicBezTo>
                    <a:pt x="287" y="519"/>
                    <a:pt x="288" y="518"/>
                    <a:pt x="289" y="518"/>
                  </a:cubicBezTo>
                  <a:cubicBezTo>
                    <a:pt x="505" y="448"/>
                    <a:pt x="505" y="448"/>
                    <a:pt x="505" y="448"/>
                  </a:cubicBezTo>
                  <a:cubicBezTo>
                    <a:pt x="507" y="447"/>
                    <a:pt x="509" y="445"/>
                    <a:pt x="509" y="442"/>
                  </a:cubicBezTo>
                  <a:cubicBezTo>
                    <a:pt x="518" y="313"/>
                    <a:pt x="487" y="155"/>
                    <a:pt x="341" y="81"/>
                  </a:cubicBezTo>
                  <a:cubicBezTo>
                    <a:pt x="224" y="22"/>
                    <a:pt x="108" y="0"/>
                    <a:pt x="7" y="2"/>
                  </a:cubicBezTo>
                  <a:cubicBezTo>
                    <a:pt x="3" y="2"/>
                    <a:pt x="0" y="5"/>
                    <a:pt x="0" y="8"/>
                  </a:cubicBezTo>
                  <a:cubicBezTo>
                    <a:pt x="0" y="288"/>
                    <a:pt x="0" y="288"/>
                    <a:pt x="0" y="288"/>
                  </a:cubicBezTo>
                  <a:cubicBezTo>
                    <a:pt x="7" y="280"/>
                    <a:pt x="16" y="275"/>
                    <a:pt x="26" y="27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 name="Google Shape;1243;p50">
              <a:extLst>
                <a:ext uri="{FF2B5EF4-FFF2-40B4-BE49-F238E27FC236}">
                  <a16:creationId xmlns:a16="http://schemas.microsoft.com/office/drawing/2014/main" id="{6E2F88DC-C27C-43DD-86ED-BB334FB2398C}"/>
                </a:ext>
              </a:extLst>
            </p:cNvPr>
            <p:cNvSpPr/>
            <p:nvPr/>
          </p:nvSpPr>
          <p:spPr>
            <a:xfrm>
              <a:off x="4599335" y="1012768"/>
              <a:ext cx="277094" cy="339188"/>
            </a:xfrm>
            <a:custGeom>
              <a:avLst/>
              <a:gdLst/>
              <a:ahLst/>
              <a:cxnLst/>
              <a:rect l="l" t="t" r="r" b="b"/>
              <a:pathLst>
                <a:path w="496" h="608" extrusionOk="0">
                  <a:moveTo>
                    <a:pt x="118" y="481"/>
                  </a:moveTo>
                  <a:cubicBezTo>
                    <a:pt x="121" y="472"/>
                    <a:pt x="128" y="464"/>
                    <a:pt x="137" y="461"/>
                  </a:cubicBezTo>
                  <a:cubicBezTo>
                    <a:pt x="151" y="455"/>
                    <a:pt x="168" y="455"/>
                    <a:pt x="184" y="461"/>
                  </a:cubicBezTo>
                  <a:cubicBezTo>
                    <a:pt x="201" y="466"/>
                    <a:pt x="215" y="476"/>
                    <a:pt x="222" y="488"/>
                  </a:cubicBezTo>
                  <a:cubicBezTo>
                    <a:pt x="228" y="497"/>
                    <a:pt x="229" y="507"/>
                    <a:pt x="226" y="516"/>
                  </a:cubicBezTo>
                  <a:cubicBezTo>
                    <a:pt x="223" y="526"/>
                    <a:pt x="216" y="533"/>
                    <a:pt x="206" y="536"/>
                  </a:cubicBezTo>
                  <a:cubicBezTo>
                    <a:pt x="421" y="606"/>
                    <a:pt x="421" y="606"/>
                    <a:pt x="421" y="606"/>
                  </a:cubicBezTo>
                  <a:cubicBezTo>
                    <a:pt x="426" y="608"/>
                    <a:pt x="430" y="605"/>
                    <a:pt x="430" y="600"/>
                  </a:cubicBezTo>
                  <a:cubicBezTo>
                    <a:pt x="430" y="353"/>
                    <a:pt x="430" y="353"/>
                    <a:pt x="430" y="353"/>
                  </a:cubicBezTo>
                  <a:cubicBezTo>
                    <a:pt x="430" y="352"/>
                    <a:pt x="430" y="351"/>
                    <a:pt x="431" y="350"/>
                  </a:cubicBezTo>
                  <a:cubicBezTo>
                    <a:pt x="432" y="347"/>
                    <a:pt x="434" y="346"/>
                    <a:pt x="437" y="345"/>
                  </a:cubicBezTo>
                  <a:cubicBezTo>
                    <a:pt x="443" y="345"/>
                    <a:pt x="449" y="345"/>
                    <a:pt x="453" y="351"/>
                  </a:cubicBezTo>
                  <a:cubicBezTo>
                    <a:pt x="455" y="354"/>
                    <a:pt x="457" y="358"/>
                    <a:pt x="459" y="361"/>
                  </a:cubicBezTo>
                  <a:cubicBezTo>
                    <a:pt x="465" y="371"/>
                    <a:pt x="478" y="373"/>
                    <a:pt x="486" y="363"/>
                  </a:cubicBezTo>
                  <a:cubicBezTo>
                    <a:pt x="493" y="354"/>
                    <a:pt x="496" y="341"/>
                    <a:pt x="496" y="329"/>
                  </a:cubicBezTo>
                  <a:cubicBezTo>
                    <a:pt x="496" y="317"/>
                    <a:pt x="493" y="304"/>
                    <a:pt x="486" y="295"/>
                  </a:cubicBezTo>
                  <a:cubicBezTo>
                    <a:pt x="478" y="286"/>
                    <a:pt x="465" y="287"/>
                    <a:pt x="459" y="297"/>
                  </a:cubicBezTo>
                  <a:cubicBezTo>
                    <a:pt x="457" y="300"/>
                    <a:pt x="455" y="304"/>
                    <a:pt x="453" y="307"/>
                  </a:cubicBezTo>
                  <a:cubicBezTo>
                    <a:pt x="449" y="313"/>
                    <a:pt x="443" y="313"/>
                    <a:pt x="437" y="313"/>
                  </a:cubicBezTo>
                  <a:cubicBezTo>
                    <a:pt x="434" y="313"/>
                    <a:pt x="432" y="311"/>
                    <a:pt x="431" y="309"/>
                  </a:cubicBezTo>
                  <a:cubicBezTo>
                    <a:pt x="430" y="308"/>
                    <a:pt x="430" y="307"/>
                    <a:pt x="430" y="305"/>
                  </a:cubicBezTo>
                  <a:cubicBezTo>
                    <a:pt x="430" y="7"/>
                    <a:pt x="430" y="7"/>
                    <a:pt x="430" y="7"/>
                  </a:cubicBezTo>
                  <a:cubicBezTo>
                    <a:pt x="430" y="3"/>
                    <a:pt x="427" y="0"/>
                    <a:pt x="423" y="0"/>
                  </a:cubicBezTo>
                  <a:cubicBezTo>
                    <a:pt x="346" y="5"/>
                    <a:pt x="279" y="23"/>
                    <a:pt x="231" y="49"/>
                  </a:cubicBezTo>
                  <a:cubicBezTo>
                    <a:pt x="64" y="136"/>
                    <a:pt x="15" y="299"/>
                    <a:pt x="3" y="405"/>
                  </a:cubicBezTo>
                  <a:cubicBezTo>
                    <a:pt x="0" y="431"/>
                    <a:pt x="7" y="453"/>
                    <a:pt x="14" y="472"/>
                  </a:cubicBezTo>
                  <a:cubicBezTo>
                    <a:pt x="15" y="473"/>
                    <a:pt x="16" y="475"/>
                    <a:pt x="18" y="475"/>
                  </a:cubicBezTo>
                  <a:cubicBezTo>
                    <a:pt x="122" y="509"/>
                    <a:pt x="122" y="509"/>
                    <a:pt x="122" y="509"/>
                  </a:cubicBezTo>
                  <a:cubicBezTo>
                    <a:pt x="117" y="501"/>
                    <a:pt x="115" y="490"/>
                    <a:pt x="118" y="48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 name="Google Shape;1244;p50">
              <a:extLst>
                <a:ext uri="{FF2B5EF4-FFF2-40B4-BE49-F238E27FC236}">
                  <a16:creationId xmlns:a16="http://schemas.microsoft.com/office/drawing/2014/main" id="{7B69430B-0965-4487-982E-0BA2CADB04CC}"/>
                </a:ext>
              </a:extLst>
            </p:cNvPr>
            <p:cNvSpPr/>
            <p:nvPr/>
          </p:nvSpPr>
          <p:spPr>
            <a:xfrm>
              <a:off x="4539787" y="1276220"/>
              <a:ext cx="295350" cy="349606"/>
            </a:xfrm>
            <a:custGeom>
              <a:avLst/>
              <a:gdLst/>
              <a:ahLst/>
              <a:cxnLst/>
              <a:rect l="l" t="t" r="r" b="b"/>
              <a:pathLst>
                <a:path w="529" h="627" extrusionOk="0">
                  <a:moveTo>
                    <a:pt x="313" y="412"/>
                  </a:moveTo>
                  <a:cubicBezTo>
                    <a:pt x="306" y="406"/>
                    <a:pt x="301" y="397"/>
                    <a:pt x="300" y="387"/>
                  </a:cubicBezTo>
                  <a:cubicBezTo>
                    <a:pt x="299" y="373"/>
                    <a:pt x="305" y="357"/>
                    <a:pt x="315" y="343"/>
                  </a:cubicBezTo>
                  <a:cubicBezTo>
                    <a:pt x="325" y="329"/>
                    <a:pt x="339" y="319"/>
                    <a:pt x="353" y="315"/>
                  </a:cubicBezTo>
                  <a:cubicBezTo>
                    <a:pt x="362" y="313"/>
                    <a:pt x="372" y="314"/>
                    <a:pt x="380" y="320"/>
                  </a:cubicBezTo>
                  <a:cubicBezTo>
                    <a:pt x="388" y="326"/>
                    <a:pt x="393" y="335"/>
                    <a:pt x="394" y="345"/>
                  </a:cubicBezTo>
                  <a:cubicBezTo>
                    <a:pt x="527" y="162"/>
                    <a:pt x="527" y="162"/>
                    <a:pt x="527" y="162"/>
                  </a:cubicBezTo>
                  <a:cubicBezTo>
                    <a:pt x="529" y="159"/>
                    <a:pt x="528" y="153"/>
                    <a:pt x="523" y="152"/>
                  </a:cubicBezTo>
                  <a:cubicBezTo>
                    <a:pt x="288" y="76"/>
                    <a:pt x="288" y="76"/>
                    <a:pt x="288" y="76"/>
                  </a:cubicBezTo>
                  <a:cubicBezTo>
                    <a:pt x="287" y="75"/>
                    <a:pt x="286" y="75"/>
                    <a:pt x="285" y="74"/>
                  </a:cubicBezTo>
                  <a:cubicBezTo>
                    <a:pt x="284" y="72"/>
                    <a:pt x="282" y="70"/>
                    <a:pt x="283" y="67"/>
                  </a:cubicBezTo>
                  <a:cubicBezTo>
                    <a:pt x="285" y="61"/>
                    <a:pt x="287" y="55"/>
                    <a:pt x="294" y="53"/>
                  </a:cubicBezTo>
                  <a:cubicBezTo>
                    <a:pt x="297" y="52"/>
                    <a:pt x="301" y="52"/>
                    <a:pt x="305" y="51"/>
                  </a:cubicBezTo>
                  <a:cubicBezTo>
                    <a:pt x="317" y="48"/>
                    <a:pt x="322" y="36"/>
                    <a:pt x="315" y="26"/>
                  </a:cubicBezTo>
                  <a:cubicBezTo>
                    <a:pt x="309" y="16"/>
                    <a:pt x="297" y="9"/>
                    <a:pt x="286" y="6"/>
                  </a:cubicBezTo>
                  <a:cubicBezTo>
                    <a:pt x="274" y="2"/>
                    <a:pt x="261" y="0"/>
                    <a:pt x="250" y="5"/>
                  </a:cubicBezTo>
                  <a:cubicBezTo>
                    <a:pt x="239" y="9"/>
                    <a:pt x="236" y="22"/>
                    <a:pt x="244" y="31"/>
                  </a:cubicBezTo>
                  <a:cubicBezTo>
                    <a:pt x="246" y="34"/>
                    <a:pt x="249" y="37"/>
                    <a:pt x="252" y="40"/>
                  </a:cubicBezTo>
                  <a:cubicBezTo>
                    <a:pt x="256" y="45"/>
                    <a:pt x="254" y="51"/>
                    <a:pt x="252" y="57"/>
                  </a:cubicBezTo>
                  <a:cubicBezTo>
                    <a:pt x="251" y="59"/>
                    <a:pt x="249" y="61"/>
                    <a:pt x="246" y="61"/>
                  </a:cubicBezTo>
                  <a:cubicBezTo>
                    <a:pt x="245" y="61"/>
                    <a:pt x="244" y="61"/>
                    <a:pt x="243" y="61"/>
                  </a:cubicBezTo>
                  <a:cubicBezTo>
                    <a:pt x="141" y="28"/>
                    <a:pt x="141" y="28"/>
                    <a:pt x="141" y="28"/>
                  </a:cubicBezTo>
                  <a:cubicBezTo>
                    <a:pt x="136" y="26"/>
                    <a:pt x="131" y="30"/>
                    <a:pt x="132" y="35"/>
                  </a:cubicBezTo>
                  <a:cubicBezTo>
                    <a:pt x="132" y="38"/>
                    <a:pt x="132" y="41"/>
                    <a:pt x="132" y="44"/>
                  </a:cubicBezTo>
                  <a:cubicBezTo>
                    <a:pt x="125" y="99"/>
                    <a:pt x="5" y="184"/>
                    <a:pt x="2" y="244"/>
                  </a:cubicBezTo>
                  <a:cubicBezTo>
                    <a:pt x="0" y="285"/>
                    <a:pt x="82" y="301"/>
                    <a:pt x="96" y="329"/>
                  </a:cubicBezTo>
                  <a:cubicBezTo>
                    <a:pt x="103" y="341"/>
                    <a:pt x="85" y="368"/>
                    <a:pt x="87" y="384"/>
                  </a:cubicBezTo>
                  <a:cubicBezTo>
                    <a:pt x="88" y="398"/>
                    <a:pt x="128" y="414"/>
                    <a:pt x="128" y="414"/>
                  </a:cubicBezTo>
                  <a:cubicBezTo>
                    <a:pt x="128" y="414"/>
                    <a:pt x="99" y="441"/>
                    <a:pt x="98" y="453"/>
                  </a:cubicBezTo>
                  <a:cubicBezTo>
                    <a:pt x="97" y="468"/>
                    <a:pt x="124" y="491"/>
                    <a:pt x="125" y="506"/>
                  </a:cubicBezTo>
                  <a:cubicBezTo>
                    <a:pt x="125" y="521"/>
                    <a:pt x="101" y="558"/>
                    <a:pt x="112" y="598"/>
                  </a:cubicBezTo>
                  <a:cubicBezTo>
                    <a:pt x="119" y="621"/>
                    <a:pt x="149" y="627"/>
                    <a:pt x="186" y="626"/>
                  </a:cubicBezTo>
                  <a:cubicBezTo>
                    <a:pt x="188" y="626"/>
                    <a:pt x="190" y="625"/>
                    <a:pt x="191" y="624"/>
                  </a:cubicBezTo>
                  <a:cubicBezTo>
                    <a:pt x="342" y="417"/>
                    <a:pt x="342" y="417"/>
                    <a:pt x="342" y="417"/>
                  </a:cubicBezTo>
                  <a:cubicBezTo>
                    <a:pt x="332" y="420"/>
                    <a:pt x="322" y="418"/>
                    <a:pt x="313" y="41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 name="Google Shape;1245;p50">
              <a:extLst>
                <a:ext uri="{FF2B5EF4-FFF2-40B4-BE49-F238E27FC236}">
                  <a16:creationId xmlns:a16="http://schemas.microsoft.com/office/drawing/2014/main" id="{2939AC55-3F96-4B77-9874-C43DC7975451}"/>
                </a:ext>
              </a:extLst>
            </p:cNvPr>
            <p:cNvSpPr/>
            <p:nvPr/>
          </p:nvSpPr>
          <p:spPr>
            <a:xfrm>
              <a:off x="4854479" y="1272314"/>
              <a:ext cx="277529" cy="353078"/>
            </a:xfrm>
            <a:custGeom>
              <a:avLst/>
              <a:gdLst/>
              <a:ahLst/>
              <a:cxnLst/>
              <a:rect l="l" t="t" r="r" b="b"/>
              <a:pathLst>
                <a:path w="497" h="633" extrusionOk="0">
                  <a:moveTo>
                    <a:pt x="326" y="81"/>
                  </a:moveTo>
                  <a:cubicBezTo>
                    <a:pt x="328" y="91"/>
                    <a:pt x="327" y="101"/>
                    <a:pt x="322" y="109"/>
                  </a:cubicBezTo>
                  <a:cubicBezTo>
                    <a:pt x="314" y="122"/>
                    <a:pt x="300" y="131"/>
                    <a:pt x="284" y="136"/>
                  </a:cubicBezTo>
                  <a:cubicBezTo>
                    <a:pt x="267" y="142"/>
                    <a:pt x="250" y="142"/>
                    <a:pt x="237" y="137"/>
                  </a:cubicBezTo>
                  <a:cubicBezTo>
                    <a:pt x="227" y="133"/>
                    <a:pt x="220" y="126"/>
                    <a:pt x="217" y="117"/>
                  </a:cubicBezTo>
                  <a:cubicBezTo>
                    <a:pt x="214" y="107"/>
                    <a:pt x="216" y="97"/>
                    <a:pt x="222" y="88"/>
                  </a:cubicBezTo>
                  <a:cubicBezTo>
                    <a:pt x="6" y="158"/>
                    <a:pt x="6" y="158"/>
                    <a:pt x="6" y="158"/>
                  </a:cubicBezTo>
                  <a:cubicBezTo>
                    <a:pt x="2" y="160"/>
                    <a:pt x="0" y="165"/>
                    <a:pt x="3" y="168"/>
                  </a:cubicBezTo>
                  <a:cubicBezTo>
                    <a:pt x="148" y="368"/>
                    <a:pt x="148" y="368"/>
                    <a:pt x="148" y="368"/>
                  </a:cubicBezTo>
                  <a:cubicBezTo>
                    <a:pt x="149" y="369"/>
                    <a:pt x="149" y="370"/>
                    <a:pt x="150" y="372"/>
                  </a:cubicBezTo>
                  <a:cubicBezTo>
                    <a:pt x="150" y="374"/>
                    <a:pt x="149" y="377"/>
                    <a:pt x="147" y="378"/>
                  </a:cubicBezTo>
                  <a:cubicBezTo>
                    <a:pt x="142" y="382"/>
                    <a:pt x="137" y="386"/>
                    <a:pt x="131" y="383"/>
                  </a:cubicBezTo>
                  <a:cubicBezTo>
                    <a:pt x="127" y="382"/>
                    <a:pt x="124" y="380"/>
                    <a:pt x="120" y="379"/>
                  </a:cubicBezTo>
                  <a:cubicBezTo>
                    <a:pt x="109" y="374"/>
                    <a:pt x="98" y="381"/>
                    <a:pt x="97" y="393"/>
                  </a:cubicBezTo>
                  <a:cubicBezTo>
                    <a:pt x="96" y="404"/>
                    <a:pt x="102" y="417"/>
                    <a:pt x="109" y="426"/>
                  </a:cubicBezTo>
                  <a:cubicBezTo>
                    <a:pt x="116" y="436"/>
                    <a:pt x="126" y="445"/>
                    <a:pt x="137" y="448"/>
                  </a:cubicBezTo>
                  <a:cubicBezTo>
                    <a:pt x="149" y="451"/>
                    <a:pt x="159" y="443"/>
                    <a:pt x="158" y="431"/>
                  </a:cubicBezTo>
                  <a:cubicBezTo>
                    <a:pt x="158" y="427"/>
                    <a:pt x="157" y="423"/>
                    <a:pt x="157" y="419"/>
                  </a:cubicBezTo>
                  <a:cubicBezTo>
                    <a:pt x="156" y="412"/>
                    <a:pt x="161" y="408"/>
                    <a:pt x="167" y="405"/>
                  </a:cubicBezTo>
                  <a:cubicBezTo>
                    <a:pt x="169" y="403"/>
                    <a:pt x="171" y="404"/>
                    <a:pt x="174" y="405"/>
                  </a:cubicBezTo>
                  <a:cubicBezTo>
                    <a:pt x="175" y="405"/>
                    <a:pt x="176" y="406"/>
                    <a:pt x="176" y="407"/>
                  </a:cubicBezTo>
                  <a:cubicBezTo>
                    <a:pt x="336" y="627"/>
                    <a:pt x="336" y="627"/>
                    <a:pt x="336" y="627"/>
                  </a:cubicBezTo>
                  <a:cubicBezTo>
                    <a:pt x="340" y="633"/>
                    <a:pt x="349" y="630"/>
                    <a:pt x="348" y="623"/>
                  </a:cubicBezTo>
                  <a:cubicBezTo>
                    <a:pt x="345" y="577"/>
                    <a:pt x="342" y="510"/>
                    <a:pt x="356" y="414"/>
                  </a:cubicBezTo>
                  <a:cubicBezTo>
                    <a:pt x="372" y="311"/>
                    <a:pt x="417" y="234"/>
                    <a:pt x="461" y="143"/>
                  </a:cubicBezTo>
                  <a:cubicBezTo>
                    <a:pt x="475" y="114"/>
                    <a:pt x="489" y="66"/>
                    <a:pt x="497" y="9"/>
                  </a:cubicBezTo>
                  <a:cubicBezTo>
                    <a:pt x="497" y="4"/>
                    <a:pt x="493" y="0"/>
                    <a:pt x="488" y="2"/>
                  </a:cubicBezTo>
                  <a:cubicBezTo>
                    <a:pt x="305" y="61"/>
                    <a:pt x="305" y="61"/>
                    <a:pt x="305" y="61"/>
                  </a:cubicBezTo>
                  <a:cubicBezTo>
                    <a:pt x="315" y="64"/>
                    <a:pt x="322" y="72"/>
                    <a:pt x="326" y="8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 name="Google Shape;1246;p50">
              <a:extLst>
                <a:ext uri="{FF2B5EF4-FFF2-40B4-BE49-F238E27FC236}">
                  <a16:creationId xmlns:a16="http://schemas.microsoft.com/office/drawing/2014/main" id="{8BB123BB-E0D9-4C07-A145-E8E96404980E}"/>
                </a:ext>
              </a:extLst>
            </p:cNvPr>
            <p:cNvSpPr/>
            <p:nvPr/>
          </p:nvSpPr>
          <p:spPr>
            <a:xfrm>
              <a:off x="4661491" y="1370403"/>
              <a:ext cx="388584" cy="360890"/>
            </a:xfrm>
            <a:custGeom>
              <a:avLst/>
              <a:gdLst/>
              <a:ahLst/>
              <a:cxnLst/>
              <a:rect l="l" t="t" r="r" b="b"/>
              <a:pathLst>
                <a:path w="696" h="647" extrusionOk="0">
                  <a:moveTo>
                    <a:pt x="506" y="283"/>
                  </a:moveTo>
                  <a:cubicBezTo>
                    <a:pt x="498" y="289"/>
                    <a:pt x="488" y="291"/>
                    <a:pt x="478" y="288"/>
                  </a:cubicBezTo>
                  <a:cubicBezTo>
                    <a:pt x="464" y="285"/>
                    <a:pt x="451" y="275"/>
                    <a:pt x="441" y="261"/>
                  </a:cubicBezTo>
                  <a:cubicBezTo>
                    <a:pt x="430" y="246"/>
                    <a:pt x="425" y="231"/>
                    <a:pt x="426" y="216"/>
                  </a:cubicBezTo>
                  <a:cubicBezTo>
                    <a:pt x="427" y="206"/>
                    <a:pt x="432" y="197"/>
                    <a:pt x="439" y="192"/>
                  </a:cubicBezTo>
                  <a:cubicBezTo>
                    <a:pt x="447" y="186"/>
                    <a:pt x="458" y="184"/>
                    <a:pt x="468" y="187"/>
                  </a:cubicBezTo>
                  <a:cubicBezTo>
                    <a:pt x="334" y="4"/>
                    <a:pt x="334" y="4"/>
                    <a:pt x="334" y="4"/>
                  </a:cubicBezTo>
                  <a:cubicBezTo>
                    <a:pt x="332" y="0"/>
                    <a:pt x="326" y="0"/>
                    <a:pt x="324" y="4"/>
                  </a:cubicBezTo>
                  <a:cubicBezTo>
                    <a:pt x="178" y="204"/>
                    <a:pt x="178" y="204"/>
                    <a:pt x="178" y="204"/>
                  </a:cubicBezTo>
                  <a:cubicBezTo>
                    <a:pt x="178" y="205"/>
                    <a:pt x="177" y="205"/>
                    <a:pt x="176" y="206"/>
                  </a:cubicBezTo>
                  <a:cubicBezTo>
                    <a:pt x="173" y="207"/>
                    <a:pt x="171" y="207"/>
                    <a:pt x="169" y="206"/>
                  </a:cubicBezTo>
                  <a:cubicBezTo>
                    <a:pt x="163" y="202"/>
                    <a:pt x="159" y="199"/>
                    <a:pt x="159" y="192"/>
                  </a:cubicBezTo>
                  <a:cubicBezTo>
                    <a:pt x="159" y="188"/>
                    <a:pt x="160" y="184"/>
                    <a:pt x="160" y="180"/>
                  </a:cubicBezTo>
                  <a:cubicBezTo>
                    <a:pt x="161" y="168"/>
                    <a:pt x="151" y="159"/>
                    <a:pt x="139" y="162"/>
                  </a:cubicBezTo>
                  <a:cubicBezTo>
                    <a:pt x="128" y="165"/>
                    <a:pt x="118" y="174"/>
                    <a:pt x="111" y="184"/>
                  </a:cubicBezTo>
                  <a:cubicBezTo>
                    <a:pt x="104" y="194"/>
                    <a:pt x="98" y="206"/>
                    <a:pt x="99" y="218"/>
                  </a:cubicBezTo>
                  <a:cubicBezTo>
                    <a:pt x="100" y="230"/>
                    <a:pt x="111" y="236"/>
                    <a:pt x="122" y="232"/>
                  </a:cubicBezTo>
                  <a:cubicBezTo>
                    <a:pt x="126" y="230"/>
                    <a:pt x="129" y="228"/>
                    <a:pt x="133" y="227"/>
                  </a:cubicBezTo>
                  <a:cubicBezTo>
                    <a:pt x="140" y="225"/>
                    <a:pt x="144" y="228"/>
                    <a:pt x="149" y="232"/>
                  </a:cubicBezTo>
                  <a:cubicBezTo>
                    <a:pt x="152" y="234"/>
                    <a:pt x="152" y="236"/>
                    <a:pt x="152" y="239"/>
                  </a:cubicBezTo>
                  <a:cubicBezTo>
                    <a:pt x="152" y="240"/>
                    <a:pt x="151" y="241"/>
                    <a:pt x="151" y="242"/>
                  </a:cubicBezTo>
                  <a:cubicBezTo>
                    <a:pt x="4" y="444"/>
                    <a:pt x="4" y="444"/>
                    <a:pt x="4" y="444"/>
                  </a:cubicBezTo>
                  <a:cubicBezTo>
                    <a:pt x="0" y="449"/>
                    <a:pt x="4" y="455"/>
                    <a:pt x="10" y="455"/>
                  </a:cubicBezTo>
                  <a:cubicBezTo>
                    <a:pt x="72" y="448"/>
                    <a:pt x="138" y="432"/>
                    <a:pt x="147" y="440"/>
                  </a:cubicBezTo>
                  <a:cubicBezTo>
                    <a:pt x="174" y="465"/>
                    <a:pt x="143" y="537"/>
                    <a:pt x="158" y="561"/>
                  </a:cubicBezTo>
                  <a:cubicBezTo>
                    <a:pt x="180" y="598"/>
                    <a:pt x="517" y="647"/>
                    <a:pt x="683" y="531"/>
                  </a:cubicBezTo>
                  <a:cubicBezTo>
                    <a:pt x="691" y="525"/>
                    <a:pt x="695" y="517"/>
                    <a:pt x="696" y="504"/>
                  </a:cubicBezTo>
                  <a:cubicBezTo>
                    <a:pt x="696" y="502"/>
                    <a:pt x="696" y="501"/>
                    <a:pt x="695" y="500"/>
                  </a:cubicBezTo>
                  <a:cubicBezTo>
                    <a:pt x="519" y="258"/>
                    <a:pt x="519" y="258"/>
                    <a:pt x="519" y="258"/>
                  </a:cubicBezTo>
                  <a:cubicBezTo>
                    <a:pt x="519" y="268"/>
                    <a:pt x="514" y="278"/>
                    <a:pt x="506" y="283"/>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993158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2"/>
          <p:cNvSpPr txBox="1">
            <a:spLocks noGrp="1"/>
          </p:cNvSpPr>
          <p:nvPr>
            <p:ph type="title"/>
          </p:nvPr>
        </p:nvSpPr>
        <p:spPr>
          <a:xfrm>
            <a:off x="457199" y="1166125"/>
            <a:ext cx="6216361" cy="683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tx1"/>
                </a:solidFill>
              </a:rPr>
              <a:t>JM12</a:t>
            </a:r>
            <a:endParaRPr>
              <a:solidFill>
                <a:schemeClr val="tx1"/>
              </a:solidFill>
            </a:endParaRPr>
          </a:p>
        </p:txBody>
      </p:sp>
      <p:sp>
        <p:nvSpPr>
          <p:cNvPr id="239" name="Google Shape;239;p22"/>
          <p:cNvSpPr txBox="1">
            <a:spLocks noGrp="1"/>
          </p:cNvSpPr>
          <p:nvPr>
            <p:ph type="body" idx="1"/>
          </p:nvPr>
        </p:nvSpPr>
        <p:spPr>
          <a:xfrm>
            <a:off x="1069625" y="1958050"/>
            <a:ext cx="1485300" cy="2618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4. Extra ploegen</a:t>
            </a:r>
          </a:p>
          <a:p>
            <a:pPr marL="0" lvl="0" indent="0" algn="l" rtl="0">
              <a:spcBef>
                <a:spcPts val="600"/>
              </a:spcBef>
              <a:spcAft>
                <a:spcPts val="0"/>
              </a:spcAft>
              <a:buNone/>
            </a:pPr>
            <a:r>
              <a:rPr lang="nl-NL">
                <a:sym typeface="Wingdings" panose="05000000000000000000" pitchFamily="2" charset="2"/>
              </a:rPr>
              <a:t>Clubs kunnen extra teams inschrijven voor 1 december die kunnen deelnemen aan de 2</a:t>
            </a:r>
            <a:r>
              <a:rPr lang="nl-NL" baseline="30000">
                <a:sym typeface="Wingdings" panose="05000000000000000000" pitchFamily="2" charset="2"/>
              </a:rPr>
              <a:t>de</a:t>
            </a:r>
            <a:r>
              <a:rPr lang="nl-NL">
                <a:sym typeface="Wingdings" panose="05000000000000000000" pitchFamily="2" charset="2"/>
              </a:rPr>
              <a:t> helft van de competitie.</a:t>
            </a:r>
          </a:p>
          <a:p>
            <a:pPr marL="0" lvl="0" indent="0" algn="l" rtl="0">
              <a:spcBef>
                <a:spcPts val="600"/>
              </a:spcBef>
              <a:spcAft>
                <a:spcPts val="0"/>
              </a:spcAft>
              <a:buNone/>
            </a:pPr>
            <a:endParaRPr lang="nl-NL">
              <a:sym typeface="Wingdings" panose="05000000000000000000" pitchFamily="2" charset="2"/>
            </a:endParaRPr>
          </a:p>
        </p:txBody>
      </p:sp>
      <p:sp>
        <p:nvSpPr>
          <p:cNvPr id="240" name="Google Shape;240;p22"/>
          <p:cNvSpPr txBox="1">
            <a:spLocks noGrp="1"/>
          </p:cNvSpPr>
          <p:nvPr>
            <p:ph type="body" idx="2"/>
          </p:nvPr>
        </p:nvSpPr>
        <p:spPr>
          <a:xfrm>
            <a:off x="2630936" y="1958050"/>
            <a:ext cx="1485300" cy="2618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4. Extra ploegen</a:t>
            </a:r>
          </a:p>
          <a:p>
            <a:pPr marL="0" lvl="0" indent="0" algn="l" rtl="0">
              <a:spcBef>
                <a:spcPts val="600"/>
              </a:spcBef>
              <a:spcAft>
                <a:spcPts val="0"/>
              </a:spcAft>
              <a:buNone/>
            </a:pPr>
            <a:r>
              <a:rPr lang="nl-NL">
                <a:sym typeface="Wingdings" panose="05000000000000000000" pitchFamily="2" charset="2"/>
              </a:rPr>
              <a:t>Clubs die ingeschreven waren aan het begin van het seizoen, zijn verplicht ook na Kerstmis te spelen.</a:t>
            </a:r>
          </a:p>
          <a:p>
            <a:pPr marL="0" lvl="0" indent="0" algn="l" rtl="0">
              <a:spcBef>
                <a:spcPts val="600"/>
              </a:spcBef>
              <a:spcAft>
                <a:spcPts val="0"/>
              </a:spcAft>
              <a:buNone/>
            </a:pPr>
            <a:endParaRPr lang="nl-BE"/>
          </a:p>
        </p:txBody>
      </p:sp>
      <p:sp>
        <p:nvSpPr>
          <p:cNvPr id="241" name="Google Shape;241;p22"/>
          <p:cNvSpPr txBox="1">
            <a:spLocks noGrp="1"/>
          </p:cNvSpPr>
          <p:nvPr>
            <p:ph type="body" idx="3"/>
          </p:nvPr>
        </p:nvSpPr>
        <p:spPr>
          <a:xfrm>
            <a:off x="4192246" y="1958050"/>
            <a:ext cx="1485300" cy="2618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a:p>
        </p:txBody>
      </p:sp>
      <p:sp>
        <p:nvSpPr>
          <p:cNvPr id="242" name="Google Shape;242;p22"/>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22</a:t>
            </a:fld>
            <a:endParaRPr/>
          </a:p>
        </p:txBody>
      </p:sp>
      <p:grpSp>
        <p:nvGrpSpPr>
          <p:cNvPr id="244" name="Google Shape;244;p22"/>
          <p:cNvGrpSpPr/>
          <p:nvPr/>
        </p:nvGrpSpPr>
        <p:grpSpPr>
          <a:xfrm>
            <a:off x="5853100" y="3068600"/>
            <a:ext cx="1539600" cy="1539600"/>
            <a:chOff x="6680825" y="2549350"/>
            <a:chExt cx="1539600" cy="1539600"/>
          </a:xfrm>
        </p:grpSpPr>
        <p:sp>
          <p:nvSpPr>
            <p:cNvPr id="245" name="Google Shape;245;p22"/>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2"/>
            <p:cNvSpPr/>
            <p:nvPr/>
          </p:nvSpPr>
          <p:spPr>
            <a:xfrm>
              <a:off x="6894850" y="2763375"/>
              <a:ext cx="1111200" cy="11112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2"/>
            <p:cNvSpPr/>
            <p:nvPr/>
          </p:nvSpPr>
          <p:spPr>
            <a:xfrm>
              <a:off x="6680825" y="2549350"/>
              <a:ext cx="1539600" cy="1539600"/>
            </a:xfrm>
            <a:prstGeom prst="donut">
              <a:avLst>
                <a:gd name="adj" fmla="val 675"/>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22"/>
          <p:cNvGrpSpPr/>
          <p:nvPr/>
        </p:nvGrpSpPr>
        <p:grpSpPr>
          <a:xfrm>
            <a:off x="6405399" y="3676684"/>
            <a:ext cx="435022" cy="323445"/>
            <a:chOff x="5247525" y="3007275"/>
            <a:chExt cx="517575" cy="384825"/>
          </a:xfrm>
        </p:grpSpPr>
        <p:sp>
          <p:nvSpPr>
            <p:cNvPr id="249" name="Google Shape;249;p22"/>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241;p50">
            <a:extLst>
              <a:ext uri="{FF2B5EF4-FFF2-40B4-BE49-F238E27FC236}">
                <a16:creationId xmlns:a16="http://schemas.microsoft.com/office/drawing/2014/main" id="{D723CDA3-994A-4E93-B6D2-82A14CBBE03F}"/>
              </a:ext>
            </a:extLst>
          </p:cNvPr>
          <p:cNvGrpSpPr/>
          <p:nvPr/>
        </p:nvGrpSpPr>
        <p:grpSpPr>
          <a:xfrm>
            <a:off x="7177379" y="1849225"/>
            <a:ext cx="1344038" cy="1630575"/>
            <a:chOff x="4539787" y="1011032"/>
            <a:chExt cx="598958" cy="720261"/>
          </a:xfrm>
        </p:grpSpPr>
        <p:sp>
          <p:nvSpPr>
            <p:cNvPr id="16" name="Google Shape;1242;p50">
              <a:extLst>
                <a:ext uri="{FF2B5EF4-FFF2-40B4-BE49-F238E27FC236}">
                  <a16:creationId xmlns:a16="http://schemas.microsoft.com/office/drawing/2014/main" id="{50AA2435-8136-4103-8401-294C5610B22D}"/>
                </a:ext>
              </a:extLst>
            </p:cNvPr>
            <p:cNvSpPr/>
            <p:nvPr/>
          </p:nvSpPr>
          <p:spPr>
            <a:xfrm>
              <a:off x="4849480" y="1011032"/>
              <a:ext cx="289264" cy="340491"/>
            </a:xfrm>
            <a:custGeom>
              <a:avLst/>
              <a:gdLst/>
              <a:ahLst/>
              <a:cxnLst/>
              <a:rect l="l" t="t" r="r" b="b"/>
              <a:pathLst>
                <a:path w="518" h="610" extrusionOk="0">
                  <a:moveTo>
                    <a:pt x="26" y="275"/>
                  </a:moveTo>
                  <a:cubicBezTo>
                    <a:pt x="36" y="275"/>
                    <a:pt x="45" y="280"/>
                    <a:pt x="51" y="287"/>
                  </a:cubicBezTo>
                  <a:cubicBezTo>
                    <a:pt x="61" y="299"/>
                    <a:pt x="66" y="315"/>
                    <a:pt x="65" y="332"/>
                  </a:cubicBezTo>
                  <a:cubicBezTo>
                    <a:pt x="66" y="350"/>
                    <a:pt x="61" y="366"/>
                    <a:pt x="51" y="377"/>
                  </a:cubicBezTo>
                  <a:cubicBezTo>
                    <a:pt x="45" y="384"/>
                    <a:pt x="36" y="389"/>
                    <a:pt x="26" y="389"/>
                  </a:cubicBezTo>
                  <a:cubicBezTo>
                    <a:pt x="16" y="389"/>
                    <a:pt x="7" y="384"/>
                    <a:pt x="0" y="376"/>
                  </a:cubicBezTo>
                  <a:cubicBezTo>
                    <a:pt x="0" y="603"/>
                    <a:pt x="0" y="603"/>
                    <a:pt x="0" y="603"/>
                  </a:cubicBezTo>
                  <a:cubicBezTo>
                    <a:pt x="0" y="607"/>
                    <a:pt x="5" y="610"/>
                    <a:pt x="9" y="609"/>
                  </a:cubicBezTo>
                  <a:cubicBezTo>
                    <a:pt x="244" y="532"/>
                    <a:pt x="244" y="532"/>
                    <a:pt x="244" y="532"/>
                  </a:cubicBezTo>
                  <a:cubicBezTo>
                    <a:pt x="245" y="532"/>
                    <a:pt x="247" y="532"/>
                    <a:pt x="248" y="532"/>
                  </a:cubicBezTo>
                  <a:cubicBezTo>
                    <a:pt x="250" y="533"/>
                    <a:pt x="252" y="534"/>
                    <a:pt x="253" y="537"/>
                  </a:cubicBezTo>
                  <a:cubicBezTo>
                    <a:pt x="256" y="543"/>
                    <a:pt x="257" y="548"/>
                    <a:pt x="253" y="554"/>
                  </a:cubicBezTo>
                  <a:cubicBezTo>
                    <a:pt x="251" y="557"/>
                    <a:pt x="248" y="560"/>
                    <a:pt x="245" y="563"/>
                  </a:cubicBezTo>
                  <a:cubicBezTo>
                    <a:pt x="237" y="572"/>
                    <a:pt x="240" y="584"/>
                    <a:pt x="252" y="589"/>
                  </a:cubicBezTo>
                  <a:cubicBezTo>
                    <a:pt x="263" y="593"/>
                    <a:pt x="276" y="592"/>
                    <a:pt x="287" y="588"/>
                  </a:cubicBezTo>
                  <a:cubicBezTo>
                    <a:pt x="299" y="584"/>
                    <a:pt x="310" y="578"/>
                    <a:pt x="317" y="568"/>
                  </a:cubicBezTo>
                  <a:cubicBezTo>
                    <a:pt x="323" y="557"/>
                    <a:pt x="318" y="545"/>
                    <a:pt x="306" y="543"/>
                  </a:cubicBezTo>
                  <a:cubicBezTo>
                    <a:pt x="303" y="542"/>
                    <a:pt x="299" y="541"/>
                    <a:pt x="295" y="540"/>
                  </a:cubicBezTo>
                  <a:cubicBezTo>
                    <a:pt x="288" y="538"/>
                    <a:pt x="286" y="533"/>
                    <a:pt x="285" y="526"/>
                  </a:cubicBezTo>
                  <a:cubicBezTo>
                    <a:pt x="284" y="524"/>
                    <a:pt x="285" y="521"/>
                    <a:pt x="287" y="520"/>
                  </a:cubicBezTo>
                  <a:cubicBezTo>
                    <a:pt x="287" y="519"/>
                    <a:pt x="288" y="518"/>
                    <a:pt x="289" y="518"/>
                  </a:cubicBezTo>
                  <a:cubicBezTo>
                    <a:pt x="505" y="448"/>
                    <a:pt x="505" y="448"/>
                    <a:pt x="505" y="448"/>
                  </a:cubicBezTo>
                  <a:cubicBezTo>
                    <a:pt x="507" y="447"/>
                    <a:pt x="509" y="445"/>
                    <a:pt x="509" y="442"/>
                  </a:cubicBezTo>
                  <a:cubicBezTo>
                    <a:pt x="518" y="313"/>
                    <a:pt x="487" y="155"/>
                    <a:pt x="341" y="81"/>
                  </a:cubicBezTo>
                  <a:cubicBezTo>
                    <a:pt x="224" y="22"/>
                    <a:pt x="108" y="0"/>
                    <a:pt x="7" y="2"/>
                  </a:cubicBezTo>
                  <a:cubicBezTo>
                    <a:pt x="3" y="2"/>
                    <a:pt x="0" y="5"/>
                    <a:pt x="0" y="8"/>
                  </a:cubicBezTo>
                  <a:cubicBezTo>
                    <a:pt x="0" y="288"/>
                    <a:pt x="0" y="288"/>
                    <a:pt x="0" y="288"/>
                  </a:cubicBezTo>
                  <a:cubicBezTo>
                    <a:pt x="7" y="280"/>
                    <a:pt x="16" y="275"/>
                    <a:pt x="26" y="27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 name="Google Shape;1243;p50">
              <a:extLst>
                <a:ext uri="{FF2B5EF4-FFF2-40B4-BE49-F238E27FC236}">
                  <a16:creationId xmlns:a16="http://schemas.microsoft.com/office/drawing/2014/main" id="{6E2F88DC-C27C-43DD-86ED-BB334FB2398C}"/>
                </a:ext>
              </a:extLst>
            </p:cNvPr>
            <p:cNvSpPr/>
            <p:nvPr/>
          </p:nvSpPr>
          <p:spPr>
            <a:xfrm>
              <a:off x="4599335" y="1012768"/>
              <a:ext cx="277094" cy="339188"/>
            </a:xfrm>
            <a:custGeom>
              <a:avLst/>
              <a:gdLst/>
              <a:ahLst/>
              <a:cxnLst/>
              <a:rect l="l" t="t" r="r" b="b"/>
              <a:pathLst>
                <a:path w="496" h="608" extrusionOk="0">
                  <a:moveTo>
                    <a:pt x="118" y="481"/>
                  </a:moveTo>
                  <a:cubicBezTo>
                    <a:pt x="121" y="472"/>
                    <a:pt x="128" y="464"/>
                    <a:pt x="137" y="461"/>
                  </a:cubicBezTo>
                  <a:cubicBezTo>
                    <a:pt x="151" y="455"/>
                    <a:pt x="168" y="455"/>
                    <a:pt x="184" y="461"/>
                  </a:cubicBezTo>
                  <a:cubicBezTo>
                    <a:pt x="201" y="466"/>
                    <a:pt x="215" y="476"/>
                    <a:pt x="222" y="488"/>
                  </a:cubicBezTo>
                  <a:cubicBezTo>
                    <a:pt x="228" y="497"/>
                    <a:pt x="229" y="507"/>
                    <a:pt x="226" y="516"/>
                  </a:cubicBezTo>
                  <a:cubicBezTo>
                    <a:pt x="223" y="526"/>
                    <a:pt x="216" y="533"/>
                    <a:pt x="206" y="536"/>
                  </a:cubicBezTo>
                  <a:cubicBezTo>
                    <a:pt x="421" y="606"/>
                    <a:pt x="421" y="606"/>
                    <a:pt x="421" y="606"/>
                  </a:cubicBezTo>
                  <a:cubicBezTo>
                    <a:pt x="426" y="608"/>
                    <a:pt x="430" y="605"/>
                    <a:pt x="430" y="600"/>
                  </a:cubicBezTo>
                  <a:cubicBezTo>
                    <a:pt x="430" y="353"/>
                    <a:pt x="430" y="353"/>
                    <a:pt x="430" y="353"/>
                  </a:cubicBezTo>
                  <a:cubicBezTo>
                    <a:pt x="430" y="352"/>
                    <a:pt x="430" y="351"/>
                    <a:pt x="431" y="350"/>
                  </a:cubicBezTo>
                  <a:cubicBezTo>
                    <a:pt x="432" y="347"/>
                    <a:pt x="434" y="346"/>
                    <a:pt x="437" y="345"/>
                  </a:cubicBezTo>
                  <a:cubicBezTo>
                    <a:pt x="443" y="345"/>
                    <a:pt x="449" y="345"/>
                    <a:pt x="453" y="351"/>
                  </a:cubicBezTo>
                  <a:cubicBezTo>
                    <a:pt x="455" y="354"/>
                    <a:pt x="457" y="358"/>
                    <a:pt x="459" y="361"/>
                  </a:cubicBezTo>
                  <a:cubicBezTo>
                    <a:pt x="465" y="371"/>
                    <a:pt x="478" y="373"/>
                    <a:pt x="486" y="363"/>
                  </a:cubicBezTo>
                  <a:cubicBezTo>
                    <a:pt x="493" y="354"/>
                    <a:pt x="496" y="341"/>
                    <a:pt x="496" y="329"/>
                  </a:cubicBezTo>
                  <a:cubicBezTo>
                    <a:pt x="496" y="317"/>
                    <a:pt x="493" y="304"/>
                    <a:pt x="486" y="295"/>
                  </a:cubicBezTo>
                  <a:cubicBezTo>
                    <a:pt x="478" y="286"/>
                    <a:pt x="465" y="287"/>
                    <a:pt x="459" y="297"/>
                  </a:cubicBezTo>
                  <a:cubicBezTo>
                    <a:pt x="457" y="300"/>
                    <a:pt x="455" y="304"/>
                    <a:pt x="453" y="307"/>
                  </a:cubicBezTo>
                  <a:cubicBezTo>
                    <a:pt x="449" y="313"/>
                    <a:pt x="443" y="313"/>
                    <a:pt x="437" y="313"/>
                  </a:cubicBezTo>
                  <a:cubicBezTo>
                    <a:pt x="434" y="313"/>
                    <a:pt x="432" y="311"/>
                    <a:pt x="431" y="309"/>
                  </a:cubicBezTo>
                  <a:cubicBezTo>
                    <a:pt x="430" y="308"/>
                    <a:pt x="430" y="307"/>
                    <a:pt x="430" y="305"/>
                  </a:cubicBezTo>
                  <a:cubicBezTo>
                    <a:pt x="430" y="7"/>
                    <a:pt x="430" y="7"/>
                    <a:pt x="430" y="7"/>
                  </a:cubicBezTo>
                  <a:cubicBezTo>
                    <a:pt x="430" y="3"/>
                    <a:pt x="427" y="0"/>
                    <a:pt x="423" y="0"/>
                  </a:cubicBezTo>
                  <a:cubicBezTo>
                    <a:pt x="346" y="5"/>
                    <a:pt x="279" y="23"/>
                    <a:pt x="231" y="49"/>
                  </a:cubicBezTo>
                  <a:cubicBezTo>
                    <a:pt x="64" y="136"/>
                    <a:pt x="15" y="299"/>
                    <a:pt x="3" y="405"/>
                  </a:cubicBezTo>
                  <a:cubicBezTo>
                    <a:pt x="0" y="431"/>
                    <a:pt x="7" y="453"/>
                    <a:pt x="14" y="472"/>
                  </a:cubicBezTo>
                  <a:cubicBezTo>
                    <a:pt x="15" y="473"/>
                    <a:pt x="16" y="475"/>
                    <a:pt x="18" y="475"/>
                  </a:cubicBezTo>
                  <a:cubicBezTo>
                    <a:pt x="122" y="509"/>
                    <a:pt x="122" y="509"/>
                    <a:pt x="122" y="509"/>
                  </a:cubicBezTo>
                  <a:cubicBezTo>
                    <a:pt x="117" y="501"/>
                    <a:pt x="115" y="490"/>
                    <a:pt x="118" y="48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 name="Google Shape;1244;p50">
              <a:extLst>
                <a:ext uri="{FF2B5EF4-FFF2-40B4-BE49-F238E27FC236}">
                  <a16:creationId xmlns:a16="http://schemas.microsoft.com/office/drawing/2014/main" id="{7B69430B-0965-4487-982E-0BA2CADB04CC}"/>
                </a:ext>
              </a:extLst>
            </p:cNvPr>
            <p:cNvSpPr/>
            <p:nvPr/>
          </p:nvSpPr>
          <p:spPr>
            <a:xfrm>
              <a:off x="4539787" y="1276220"/>
              <a:ext cx="295350" cy="349606"/>
            </a:xfrm>
            <a:custGeom>
              <a:avLst/>
              <a:gdLst/>
              <a:ahLst/>
              <a:cxnLst/>
              <a:rect l="l" t="t" r="r" b="b"/>
              <a:pathLst>
                <a:path w="529" h="627" extrusionOk="0">
                  <a:moveTo>
                    <a:pt x="313" y="412"/>
                  </a:moveTo>
                  <a:cubicBezTo>
                    <a:pt x="306" y="406"/>
                    <a:pt x="301" y="397"/>
                    <a:pt x="300" y="387"/>
                  </a:cubicBezTo>
                  <a:cubicBezTo>
                    <a:pt x="299" y="373"/>
                    <a:pt x="305" y="357"/>
                    <a:pt x="315" y="343"/>
                  </a:cubicBezTo>
                  <a:cubicBezTo>
                    <a:pt x="325" y="329"/>
                    <a:pt x="339" y="319"/>
                    <a:pt x="353" y="315"/>
                  </a:cubicBezTo>
                  <a:cubicBezTo>
                    <a:pt x="362" y="313"/>
                    <a:pt x="372" y="314"/>
                    <a:pt x="380" y="320"/>
                  </a:cubicBezTo>
                  <a:cubicBezTo>
                    <a:pt x="388" y="326"/>
                    <a:pt x="393" y="335"/>
                    <a:pt x="394" y="345"/>
                  </a:cubicBezTo>
                  <a:cubicBezTo>
                    <a:pt x="527" y="162"/>
                    <a:pt x="527" y="162"/>
                    <a:pt x="527" y="162"/>
                  </a:cubicBezTo>
                  <a:cubicBezTo>
                    <a:pt x="529" y="159"/>
                    <a:pt x="528" y="153"/>
                    <a:pt x="523" y="152"/>
                  </a:cubicBezTo>
                  <a:cubicBezTo>
                    <a:pt x="288" y="76"/>
                    <a:pt x="288" y="76"/>
                    <a:pt x="288" y="76"/>
                  </a:cubicBezTo>
                  <a:cubicBezTo>
                    <a:pt x="287" y="75"/>
                    <a:pt x="286" y="75"/>
                    <a:pt x="285" y="74"/>
                  </a:cubicBezTo>
                  <a:cubicBezTo>
                    <a:pt x="284" y="72"/>
                    <a:pt x="282" y="70"/>
                    <a:pt x="283" y="67"/>
                  </a:cubicBezTo>
                  <a:cubicBezTo>
                    <a:pt x="285" y="61"/>
                    <a:pt x="287" y="55"/>
                    <a:pt x="294" y="53"/>
                  </a:cubicBezTo>
                  <a:cubicBezTo>
                    <a:pt x="297" y="52"/>
                    <a:pt x="301" y="52"/>
                    <a:pt x="305" y="51"/>
                  </a:cubicBezTo>
                  <a:cubicBezTo>
                    <a:pt x="317" y="48"/>
                    <a:pt x="322" y="36"/>
                    <a:pt x="315" y="26"/>
                  </a:cubicBezTo>
                  <a:cubicBezTo>
                    <a:pt x="309" y="16"/>
                    <a:pt x="297" y="9"/>
                    <a:pt x="286" y="6"/>
                  </a:cubicBezTo>
                  <a:cubicBezTo>
                    <a:pt x="274" y="2"/>
                    <a:pt x="261" y="0"/>
                    <a:pt x="250" y="5"/>
                  </a:cubicBezTo>
                  <a:cubicBezTo>
                    <a:pt x="239" y="9"/>
                    <a:pt x="236" y="22"/>
                    <a:pt x="244" y="31"/>
                  </a:cubicBezTo>
                  <a:cubicBezTo>
                    <a:pt x="246" y="34"/>
                    <a:pt x="249" y="37"/>
                    <a:pt x="252" y="40"/>
                  </a:cubicBezTo>
                  <a:cubicBezTo>
                    <a:pt x="256" y="45"/>
                    <a:pt x="254" y="51"/>
                    <a:pt x="252" y="57"/>
                  </a:cubicBezTo>
                  <a:cubicBezTo>
                    <a:pt x="251" y="59"/>
                    <a:pt x="249" y="61"/>
                    <a:pt x="246" y="61"/>
                  </a:cubicBezTo>
                  <a:cubicBezTo>
                    <a:pt x="245" y="61"/>
                    <a:pt x="244" y="61"/>
                    <a:pt x="243" y="61"/>
                  </a:cubicBezTo>
                  <a:cubicBezTo>
                    <a:pt x="141" y="28"/>
                    <a:pt x="141" y="28"/>
                    <a:pt x="141" y="28"/>
                  </a:cubicBezTo>
                  <a:cubicBezTo>
                    <a:pt x="136" y="26"/>
                    <a:pt x="131" y="30"/>
                    <a:pt x="132" y="35"/>
                  </a:cubicBezTo>
                  <a:cubicBezTo>
                    <a:pt x="132" y="38"/>
                    <a:pt x="132" y="41"/>
                    <a:pt x="132" y="44"/>
                  </a:cubicBezTo>
                  <a:cubicBezTo>
                    <a:pt x="125" y="99"/>
                    <a:pt x="5" y="184"/>
                    <a:pt x="2" y="244"/>
                  </a:cubicBezTo>
                  <a:cubicBezTo>
                    <a:pt x="0" y="285"/>
                    <a:pt x="82" y="301"/>
                    <a:pt x="96" y="329"/>
                  </a:cubicBezTo>
                  <a:cubicBezTo>
                    <a:pt x="103" y="341"/>
                    <a:pt x="85" y="368"/>
                    <a:pt x="87" y="384"/>
                  </a:cubicBezTo>
                  <a:cubicBezTo>
                    <a:pt x="88" y="398"/>
                    <a:pt x="128" y="414"/>
                    <a:pt x="128" y="414"/>
                  </a:cubicBezTo>
                  <a:cubicBezTo>
                    <a:pt x="128" y="414"/>
                    <a:pt x="99" y="441"/>
                    <a:pt x="98" y="453"/>
                  </a:cubicBezTo>
                  <a:cubicBezTo>
                    <a:pt x="97" y="468"/>
                    <a:pt x="124" y="491"/>
                    <a:pt x="125" y="506"/>
                  </a:cubicBezTo>
                  <a:cubicBezTo>
                    <a:pt x="125" y="521"/>
                    <a:pt x="101" y="558"/>
                    <a:pt x="112" y="598"/>
                  </a:cubicBezTo>
                  <a:cubicBezTo>
                    <a:pt x="119" y="621"/>
                    <a:pt x="149" y="627"/>
                    <a:pt x="186" y="626"/>
                  </a:cubicBezTo>
                  <a:cubicBezTo>
                    <a:pt x="188" y="626"/>
                    <a:pt x="190" y="625"/>
                    <a:pt x="191" y="624"/>
                  </a:cubicBezTo>
                  <a:cubicBezTo>
                    <a:pt x="342" y="417"/>
                    <a:pt x="342" y="417"/>
                    <a:pt x="342" y="417"/>
                  </a:cubicBezTo>
                  <a:cubicBezTo>
                    <a:pt x="332" y="420"/>
                    <a:pt x="322" y="418"/>
                    <a:pt x="313" y="41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 name="Google Shape;1245;p50">
              <a:extLst>
                <a:ext uri="{FF2B5EF4-FFF2-40B4-BE49-F238E27FC236}">
                  <a16:creationId xmlns:a16="http://schemas.microsoft.com/office/drawing/2014/main" id="{2939AC55-3F96-4B77-9874-C43DC7975451}"/>
                </a:ext>
              </a:extLst>
            </p:cNvPr>
            <p:cNvSpPr/>
            <p:nvPr/>
          </p:nvSpPr>
          <p:spPr>
            <a:xfrm>
              <a:off x="4854479" y="1272314"/>
              <a:ext cx="277529" cy="353078"/>
            </a:xfrm>
            <a:custGeom>
              <a:avLst/>
              <a:gdLst/>
              <a:ahLst/>
              <a:cxnLst/>
              <a:rect l="l" t="t" r="r" b="b"/>
              <a:pathLst>
                <a:path w="497" h="633" extrusionOk="0">
                  <a:moveTo>
                    <a:pt x="326" y="81"/>
                  </a:moveTo>
                  <a:cubicBezTo>
                    <a:pt x="328" y="91"/>
                    <a:pt x="327" y="101"/>
                    <a:pt x="322" y="109"/>
                  </a:cubicBezTo>
                  <a:cubicBezTo>
                    <a:pt x="314" y="122"/>
                    <a:pt x="300" y="131"/>
                    <a:pt x="284" y="136"/>
                  </a:cubicBezTo>
                  <a:cubicBezTo>
                    <a:pt x="267" y="142"/>
                    <a:pt x="250" y="142"/>
                    <a:pt x="237" y="137"/>
                  </a:cubicBezTo>
                  <a:cubicBezTo>
                    <a:pt x="227" y="133"/>
                    <a:pt x="220" y="126"/>
                    <a:pt x="217" y="117"/>
                  </a:cubicBezTo>
                  <a:cubicBezTo>
                    <a:pt x="214" y="107"/>
                    <a:pt x="216" y="97"/>
                    <a:pt x="222" y="88"/>
                  </a:cubicBezTo>
                  <a:cubicBezTo>
                    <a:pt x="6" y="158"/>
                    <a:pt x="6" y="158"/>
                    <a:pt x="6" y="158"/>
                  </a:cubicBezTo>
                  <a:cubicBezTo>
                    <a:pt x="2" y="160"/>
                    <a:pt x="0" y="165"/>
                    <a:pt x="3" y="168"/>
                  </a:cubicBezTo>
                  <a:cubicBezTo>
                    <a:pt x="148" y="368"/>
                    <a:pt x="148" y="368"/>
                    <a:pt x="148" y="368"/>
                  </a:cubicBezTo>
                  <a:cubicBezTo>
                    <a:pt x="149" y="369"/>
                    <a:pt x="149" y="370"/>
                    <a:pt x="150" y="372"/>
                  </a:cubicBezTo>
                  <a:cubicBezTo>
                    <a:pt x="150" y="374"/>
                    <a:pt x="149" y="377"/>
                    <a:pt x="147" y="378"/>
                  </a:cubicBezTo>
                  <a:cubicBezTo>
                    <a:pt x="142" y="382"/>
                    <a:pt x="137" y="386"/>
                    <a:pt x="131" y="383"/>
                  </a:cubicBezTo>
                  <a:cubicBezTo>
                    <a:pt x="127" y="382"/>
                    <a:pt x="124" y="380"/>
                    <a:pt x="120" y="379"/>
                  </a:cubicBezTo>
                  <a:cubicBezTo>
                    <a:pt x="109" y="374"/>
                    <a:pt x="98" y="381"/>
                    <a:pt x="97" y="393"/>
                  </a:cubicBezTo>
                  <a:cubicBezTo>
                    <a:pt x="96" y="404"/>
                    <a:pt x="102" y="417"/>
                    <a:pt x="109" y="426"/>
                  </a:cubicBezTo>
                  <a:cubicBezTo>
                    <a:pt x="116" y="436"/>
                    <a:pt x="126" y="445"/>
                    <a:pt x="137" y="448"/>
                  </a:cubicBezTo>
                  <a:cubicBezTo>
                    <a:pt x="149" y="451"/>
                    <a:pt x="159" y="443"/>
                    <a:pt x="158" y="431"/>
                  </a:cubicBezTo>
                  <a:cubicBezTo>
                    <a:pt x="158" y="427"/>
                    <a:pt x="157" y="423"/>
                    <a:pt x="157" y="419"/>
                  </a:cubicBezTo>
                  <a:cubicBezTo>
                    <a:pt x="156" y="412"/>
                    <a:pt x="161" y="408"/>
                    <a:pt x="167" y="405"/>
                  </a:cubicBezTo>
                  <a:cubicBezTo>
                    <a:pt x="169" y="403"/>
                    <a:pt x="171" y="404"/>
                    <a:pt x="174" y="405"/>
                  </a:cubicBezTo>
                  <a:cubicBezTo>
                    <a:pt x="175" y="405"/>
                    <a:pt x="176" y="406"/>
                    <a:pt x="176" y="407"/>
                  </a:cubicBezTo>
                  <a:cubicBezTo>
                    <a:pt x="336" y="627"/>
                    <a:pt x="336" y="627"/>
                    <a:pt x="336" y="627"/>
                  </a:cubicBezTo>
                  <a:cubicBezTo>
                    <a:pt x="340" y="633"/>
                    <a:pt x="349" y="630"/>
                    <a:pt x="348" y="623"/>
                  </a:cubicBezTo>
                  <a:cubicBezTo>
                    <a:pt x="345" y="577"/>
                    <a:pt x="342" y="510"/>
                    <a:pt x="356" y="414"/>
                  </a:cubicBezTo>
                  <a:cubicBezTo>
                    <a:pt x="372" y="311"/>
                    <a:pt x="417" y="234"/>
                    <a:pt x="461" y="143"/>
                  </a:cubicBezTo>
                  <a:cubicBezTo>
                    <a:pt x="475" y="114"/>
                    <a:pt x="489" y="66"/>
                    <a:pt x="497" y="9"/>
                  </a:cubicBezTo>
                  <a:cubicBezTo>
                    <a:pt x="497" y="4"/>
                    <a:pt x="493" y="0"/>
                    <a:pt x="488" y="2"/>
                  </a:cubicBezTo>
                  <a:cubicBezTo>
                    <a:pt x="305" y="61"/>
                    <a:pt x="305" y="61"/>
                    <a:pt x="305" y="61"/>
                  </a:cubicBezTo>
                  <a:cubicBezTo>
                    <a:pt x="315" y="64"/>
                    <a:pt x="322" y="72"/>
                    <a:pt x="326" y="8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 name="Google Shape;1246;p50">
              <a:extLst>
                <a:ext uri="{FF2B5EF4-FFF2-40B4-BE49-F238E27FC236}">
                  <a16:creationId xmlns:a16="http://schemas.microsoft.com/office/drawing/2014/main" id="{8BB123BB-E0D9-4C07-A145-E8E96404980E}"/>
                </a:ext>
              </a:extLst>
            </p:cNvPr>
            <p:cNvSpPr/>
            <p:nvPr/>
          </p:nvSpPr>
          <p:spPr>
            <a:xfrm>
              <a:off x="4661491" y="1370403"/>
              <a:ext cx="388584" cy="360890"/>
            </a:xfrm>
            <a:custGeom>
              <a:avLst/>
              <a:gdLst/>
              <a:ahLst/>
              <a:cxnLst/>
              <a:rect l="l" t="t" r="r" b="b"/>
              <a:pathLst>
                <a:path w="696" h="647" extrusionOk="0">
                  <a:moveTo>
                    <a:pt x="506" y="283"/>
                  </a:moveTo>
                  <a:cubicBezTo>
                    <a:pt x="498" y="289"/>
                    <a:pt x="488" y="291"/>
                    <a:pt x="478" y="288"/>
                  </a:cubicBezTo>
                  <a:cubicBezTo>
                    <a:pt x="464" y="285"/>
                    <a:pt x="451" y="275"/>
                    <a:pt x="441" y="261"/>
                  </a:cubicBezTo>
                  <a:cubicBezTo>
                    <a:pt x="430" y="246"/>
                    <a:pt x="425" y="231"/>
                    <a:pt x="426" y="216"/>
                  </a:cubicBezTo>
                  <a:cubicBezTo>
                    <a:pt x="427" y="206"/>
                    <a:pt x="432" y="197"/>
                    <a:pt x="439" y="192"/>
                  </a:cubicBezTo>
                  <a:cubicBezTo>
                    <a:pt x="447" y="186"/>
                    <a:pt x="458" y="184"/>
                    <a:pt x="468" y="187"/>
                  </a:cubicBezTo>
                  <a:cubicBezTo>
                    <a:pt x="334" y="4"/>
                    <a:pt x="334" y="4"/>
                    <a:pt x="334" y="4"/>
                  </a:cubicBezTo>
                  <a:cubicBezTo>
                    <a:pt x="332" y="0"/>
                    <a:pt x="326" y="0"/>
                    <a:pt x="324" y="4"/>
                  </a:cubicBezTo>
                  <a:cubicBezTo>
                    <a:pt x="178" y="204"/>
                    <a:pt x="178" y="204"/>
                    <a:pt x="178" y="204"/>
                  </a:cubicBezTo>
                  <a:cubicBezTo>
                    <a:pt x="178" y="205"/>
                    <a:pt x="177" y="205"/>
                    <a:pt x="176" y="206"/>
                  </a:cubicBezTo>
                  <a:cubicBezTo>
                    <a:pt x="173" y="207"/>
                    <a:pt x="171" y="207"/>
                    <a:pt x="169" y="206"/>
                  </a:cubicBezTo>
                  <a:cubicBezTo>
                    <a:pt x="163" y="202"/>
                    <a:pt x="159" y="199"/>
                    <a:pt x="159" y="192"/>
                  </a:cubicBezTo>
                  <a:cubicBezTo>
                    <a:pt x="159" y="188"/>
                    <a:pt x="160" y="184"/>
                    <a:pt x="160" y="180"/>
                  </a:cubicBezTo>
                  <a:cubicBezTo>
                    <a:pt x="161" y="168"/>
                    <a:pt x="151" y="159"/>
                    <a:pt x="139" y="162"/>
                  </a:cubicBezTo>
                  <a:cubicBezTo>
                    <a:pt x="128" y="165"/>
                    <a:pt x="118" y="174"/>
                    <a:pt x="111" y="184"/>
                  </a:cubicBezTo>
                  <a:cubicBezTo>
                    <a:pt x="104" y="194"/>
                    <a:pt x="98" y="206"/>
                    <a:pt x="99" y="218"/>
                  </a:cubicBezTo>
                  <a:cubicBezTo>
                    <a:pt x="100" y="230"/>
                    <a:pt x="111" y="236"/>
                    <a:pt x="122" y="232"/>
                  </a:cubicBezTo>
                  <a:cubicBezTo>
                    <a:pt x="126" y="230"/>
                    <a:pt x="129" y="228"/>
                    <a:pt x="133" y="227"/>
                  </a:cubicBezTo>
                  <a:cubicBezTo>
                    <a:pt x="140" y="225"/>
                    <a:pt x="144" y="228"/>
                    <a:pt x="149" y="232"/>
                  </a:cubicBezTo>
                  <a:cubicBezTo>
                    <a:pt x="152" y="234"/>
                    <a:pt x="152" y="236"/>
                    <a:pt x="152" y="239"/>
                  </a:cubicBezTo>
                  <a:cubicBezTo>
                    <a:pt x="152" y="240"/>
                    <a:pt x="151" y="241"/>
                    <a:pt x="151" y="242"/>
                  </a:cubicBezTo>
                  <a:cubicBezTo>
                    <a:pt x="4" y="444"/>
                    <a:pt x="4" y="444"/>
                    <a:pt x="4" y="444"/>
                  </a:cubicBezTo>
                  <a:cubicBezTo>
                    <a:pt x="0" y="449"/>
                    <a:pt x="4" y="455"/>
                    <a:pt x="10" y="455"/>
                  </a:cubicBezTo>
                  <a:cubicBezTo>
                    <a:pt x="72" y="448"/>
                    <a:pt x="138" y="432"/>
                    <a:pt x="147" y="440"/>
                  </a:cubicBezTo>
                  <a:cubicBezTo>
                    <a:pt x="174" y="465"/>
                    <a:pt x="143" y="537"/>
                    <a:pt x="158" y="561"/>
                  </a:cubicBezTo>
                  <a:cubicBezTo>
                    <a:pt x="180" y="598"/>
                    <a:pt x="517" y="647"/>
                    <a:pt x="683" y="531"/>
                  </a:cubicBezTo>
                  <a:cubicBezTo>
                    <a:pt x="691" y="525"/>
                    <a:pt x="695" y="517"/>
                    <a:pt x="696" y="504"/>
                  </a:cubicBezTo>
                  <a:cubicBezTo>
                    <a:pt x="696" y="502"/>
                    <a:pt x="696" y="501"/>
                    <a:pt x="695" y="500"/>
                  </a:cubicBezTo>
                  <a:cubicBezTo>
                    <a:pt x="519" y="258"/>
                    <a:pt x="519" y="258"/>
                    <a:pt x="519" y="258"/>
                  </a:cubicBezTo>
                  <a:cubicBezTo>
                    <a:pt x="519" y="268"/>
                    <a:pt x="514" y="278"/>
                    <a:pt x="506" y="283"/>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241542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Shape 174"/>
        <p:cNvGrpSpPr/>
        <p:nvPr/>
      </p:nvGrpSpPr>
      <p:grpSpPr>
        <a:xfrm>
          <a:off x="0" y="0"/>
          <a:ext cx="0" cy="0"/>
          <a:chOff x="0" y="0"/>
          <a:chExt cx="0" cy="0"/>
        </a:xfrm>
      </p:grpSpPr>
      <p:sp>
        <p:nvSpPr>
          <p:cNvPr id="175" name="Google Shape;175;p17"/>
          <p:cNvSpPr txBox="1">
            <a:spLocks noGrp="1"/>
          </p:cNvSpPr>
          <p:nvPr>
            <p:ph type="ctrTitle"/>
          </p:nvPr>
        </p:nvSpPr>
        <p:spPr>
          <a:xfrm>
            <a:off x="2569800" y="2236800"/>
            <a:ext cx="4210562" cy="956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Speelregels</a:t>
            </a:r>
            <a:endParaRPr/>
          </a:p>
        </p:txBody>
      </p:sp>
      <p:sp>
        <p:nvSpPr>
          <p:cNvPr id="177" name="Google Shape;177;p17"/>
          <p:cNvSpPr txBox="1"/>
          <p:nvPr/>
        </p:nvSpPr>
        <p:spPr>
          <a:xfrm>
            <a:off x="1030925" y="710500"/>
            <a:ext cx="1392600" cy="139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6000" b="1">
                <a:solidFill>
                  <a:srgbClr val="FFFFFF"/>
                </a:solidFill>
                <a:latin typeface="Poppins"/>
                <a:cs typeface="Poppins"/>
                <a:sym typeface="Poppins"/>
              </a:rPr>
              <a:t>8</a:t>
            </a:r>
            <a:endParaRPr sz="6000">
              <a:solidFill>
                <a:srgbClr val="FFFFFF"/>
              </a:solidFill>
            </a:endParaRPr>
          </a:p>
        </p:txBody>
      </p:sp>
      <p:pic>
        <p:nvPicPr>
          <p:cNvPr id="6" name="Afbeelding 5" descr="Afbeelding met teken, shirt&#10;&#10;Automatisch gegenereerde beschrijving">
            <a:extLst>
              <a:ext uri="{FF2B5EF4-FFF2-40B4-BE49-F238E27FC236}">
                <a16:creationId xmlns:a16="http://schemas.microsoft.com/office/drawing/2014/main" id="{A8945925-9BC8-47BC-B347-40CD93C55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0492" y="283028"/>
            <a:ext cx="1215722" cy="1260620"/>
          </a:xfrm>
          <a:prstGeom prst="rect">
            <a:avLst/>
          </a:prstGeom>
        </p:spPr>
      </p:pic>
    </p:spTree>
    <p:extLst>
      <p:ext uri="{BB962C8B-B14F-4D97-AF65-F5344CB8AC3E}">
        <p14:creationId xmlns:p14="http://schemas.microsoft.com/office/powerpoint/2010/main" val="1060085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2"/>
          <p:cNvSpPr txBox="1">
            <a:spLocks noGrp="1"/>
          </p:cNvSpPr>
          <p:nvPr>
            <p:ph type="title"/>
          </p:nvPr>
        </p:nvSpPr>
        <p:spPr>
          <a:xfrm>
            <a:off x="457199" y="1166125"/>
            <a:ext cx="6216361" cy="683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tx1"/>
                </a:solidFill>
              </a:rPr>
              <a:t>Algemene speelregels</a:t>
            </a:r>
            <a:endParaRPr>
              <a:solidFill>
                <a:schemeClr val="tx1"/>
              </a:solidFill>
            </a:endParaRPr>
          </a:p>
        </p:txBody>
      </p:sp>
      <p:sp>
        <p:nvSpPr>
          <p:cNvPr id="242" name="Google Shape;242;p22"/>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24</a:t>
            </a:fld>
            <a:endParaRPr/>
          </a:p>
        </p:txBody>
      </p:sp>
      <p:grpSp>
        <p:nvGrpSpPr>
          <p:cNvPr id="244" name="Google Shape;244;p22"/>
          <p:cNvGrpSpPr/>
          <p:nvPr/>
        </p:nvGrpSpPr>
        <p:grpSpPr>
          <a:xfrm>
            <a:off x="5853100" y="3068600"/>
            <a:ext cx="1539600" cy="1539600"/>
            <a:chOff x="6680825" y="2549350"/>
            <a:chExt cx="1539600" cy="1539600"/>
          </a:xfrm>
        </p:grpSpPr>
        <p:sp>
          <p:nvSpPr>
            <p:cNvPr id="245" name="Google Shape;245;p22"/>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2"/>
            <p:cNvSpPr/>
            <p:nvPr/>
          </p:nvSpPr>
          <p:spPr>
            <a:xfrm>
              <a:off x="6894850" y="2763375"/>
              <a:ext cx="1111200" cy="11112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2"/>
            <p:cNvSpPr/>
            <p:nvPr/>
          </p:nvSpPr>
          <p:spPr>
            <a:xfrm>
              <a:off x="6680825" y="2549350"/>
              <a:ext cx="1539600" cy="1539600"/>
            </a:xfrm>
            <a:prstGeom prst="donut">
              <a:avLst>
                <a:gd name="adj" fmla="val 675"/>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22"/>
          <p:cNvGrpSpPr/>
          <p:nvPr/>
        </p:nvGrpSpPr>
        <p:grpSpPr>
          <a:xfrm>
            <a:off x="6405399" y="3676684"/>
            <a:ext cx="435022" cy="323445"/>
            <a:chOff x="5247525" y="3007275"/>
            <a:chExt cx="517575" cy="384825"/>
          </a:xfrm>
        </p:grpSpPr>
        <p:sp>
          <p:nvSpPr>
            <p:cNvPr id="249" name="Google Shape;249;p22"/>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kstvak 5">
            <a:extLst>
              <a:ext uri="{FF2B5EF4-FFF2-40B4-BE49-F238E27FC236}">
                <a16:creationId xmlns:a16="http://schemas.microsoft.com/office/drawing/2014/main" id="{10EDFD2B-8306-8B4D-C39F-C0E68F196D50}"/>
              </a:ext>
            </a:extLst>
          </p:cNvPr>
          <p:cNvSpPr txBox="1"/>
          <p:nvPr/>
        </p:nvSpPr>
        <p:spPr>
          <a:xfrm>
            <a:off x="522264" y="2087592"/>
            <a:ext cx="5206957" cy="2462213"/>
          </a:xfrm>
          <a:prstGeom prst="rect">
            <a:avLst/>
          </a:prstGeom>
          <a:noFill/>
        </p:spPr>
        <p:txBody>
          <a:bodyPr wrap="square" rtlCol="0">
            <a:spAutoFit/>
          </a:bodyPr>
          <a:lstStyle/>
          <a:p>
            <a:r>
              <a:rPr lang="nl-NL" b="1">
                <a:latin typeface="Poppins Light" panose="00000400000000000000" pitchFamily="2" charset="0"/>
                <a:cs typeface="Poppins Light" panose="00000400000000000000" pitchFamily="2" charset="0"/>
              </a:rPr>
              <a:t>Specifiek voor de jeugdcategorieën tot en met JM14: </a:t>
            </a:r>
          </a:p>
          <a:p>
            <a:r>
              <a:rPr lang="nl-NL">
                <a:latin typeface="Poppins Light" panose="00000400000000000000" pitchFamily="2" charset="0"/>
                <a:cs typeface="Poppins Light" panose="00000400000000000000" pitchFamily="2" charset="0"/>
              </a:rPr>
              <a:t> </a:t>
            </a:r>
          </a:p>
          <a:p>
            <a:pPr marL="342900" indent="-342900">
              <a:buAutoNum type="alphaUcPeriod"/>
            </a:pPr>
            <a:r>
              <a:rPr lang="nl-NL">
                <a:latin typeface="Poppins Light" panose="00000400000000000000" pitchFamily="2" charset="0"/>
                <a:cs typeface="Poppins Light" panose="00000400000000000000" pitchFamily="2" charset="0"/>
              </a:rPr>
              <a:t>Het is NIET toegestaan om individuele mandekking op 1 of 2 vaste spelers/speelsters te spelen in verdediging.</a:t>
            </a:r>
          </a:p>
          <a:p>
            <a:pPr marL="342900" indent="-342900">
              <a:buAutoNum type="alphaUcPeriod"/>
            </a:pPr>
            <a:endParaRPr lang="nl-NL">
              <a:latin typeface="Poppins Light" panose="00000400000000000000" pitchFamily="2" charset="0"/>
              <a:cs typeface="Poppins Light" panose="00000400000000000000" pitchFamily="2" charset="0"/>
            </a:endParaRPr>
          </a:p>
          <a:p>
            <a:pPr marL="342900" indent="-342900">
              <a:buAutoNum type="alphaUcPeriod"/>
            </a:pPr>
            <a:r>
              <a:rPr lang="nl-NL">
                <a:latin typeface="Poppins Light" panose="00000400000000000000" pitchFamily="2" charset="0"/>
                <a:cs typeface="Poppins Light" panose="00000400000000000000" pitchFamily="2" charset="0"/>
              </a:rPr>
              <a:t>Het is VERBODEN om spelers/speelsters alleen op te stellen in verdediging of aanval.</a:t>
            </a:r>
          </a:p>
          <a:p>
            <a:pPr marL="342900" indent="-342900">
              <a:buAutoNum type="alphaUcPeriod"/>
            </a:pPr>
            <a:endParaRPr lang="nl-NL">
              <a:latin typeface="Poppins Light" panose="00000400000000000000" pitchFamily="2" charset="0"/>
              <a:cs typeface="Poppins Light" panose="00000400000000000000" pitchFamily="2" charset="0"/>
            </a:endParaRPr>
          </a:p>
          <a:p>
            <a:pPr marL="342900" indent="-342900">
              <a:buAutoNum type="alphaUcPeriod"/>
            </a:pPr>
            <a:r>
              <a:rPr lang="nl-NL">
                <a:latin typeface="Poppins Light" panose="00000400000000000000" pitchFamily="2" charset="0"/>
                <a:cs typeface="Poppins Light" panose="00000400000000000000" pitchFamily="2" charset="0"/>
              </a:rPr>
              <a:t>Het wisselen van de doelman/doelvrouw voor een extra veldspeler is VERBODEN.</a:t>
            </a:r>
            <a:endParaRPr lang="nl-BE">
              <a:latin typeface="Poppins Light" panose="00000400000000000000" pitchFamily="2" charset="0"/>
              <a:cs typeface="Poppins Light" panose="00000400000000000000" pitchFamily="2" charset="0"/>
            </a:endParaRPr>
          </a:p>
        </p:txBody>
      </p:sp>
      <p:grpSp>
        <p:nvGrpSpPr>
          <p:cNvPr id="2" name="Google Shape;1197;p50">
            <a:extLst>
              <a:ext uri="{FF2B5EF4-FFF2-40B4-BE49-F238E27FC236}">
                <a16:creationId xmlns:a16="http://schemas.microsoft.com/office/drawing/2014/main" id="{8F53BF61-C59F-4DFB-2771-B8157805D6DA}"/>
              </a:ext>
            </a:extLst>
          </p:cNvPr>
          <p:cNvGrpSpPr/>
          <p:nvPr/>
        </p:nvGrpSpPr>
        <p:grpSpPr>
          <a:xfrm>
            <a:off x="7133908" y="1856865"/>
            <a:ext cx="1500348" cy="1460596"/>
            <a:chOff x="9878272" y="2682320"/>
            <a:chExt cx="720199" cy="719767"/>
          </a:xfrm>
        </p:grpSpPr>
        <p:sp>
          <p:nvSpPr>
            <p:cNvPr id="3" name="Google Shape;1198;p50">
              <a:extLst>
                <a:ext uri="{FF2B5EF4-FFF2-40B4-BE49-F238E27FC236}">
                  <a16:creationId xmlns:a16="http://schemas.microsoft.com/office/drawing/2014/main" id="{EF4AD36D-9601-5641-6AC1-BB98779149A6}"/>
                </a:ext>
              </a:extLst>
            </p:cNvPr>
            <p:cNvSpPr/>
            <p:nvPr/>
          </p:nvSpPr>
          <p:spPr>
            <a:xfrm>
              <a:off x="10056560" y="2963533"/>
              <a:ext cx="541911" cy="438554"/>
            </a:xfrm>
            <a:custGeom>
              <a:avLst/>
              <a:gdLst/>
              <a:ahLst/>
              <a:cxnLst/>
              <a:rect l="l" t="t" r="r" b="b"/>
              <a:pathLst>
                <a:path w="861" h="697" extrusionOk="0">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 name="Google Shape;1199;p50">
              <a:extLst>
                <a:ext uri="{FF2B5EF4-FFF2-40B4-BE49-F238E27FC236}">
                  <a16:creationId xmlns:a16="http://schemas.microsoft.com/office/drawing/2014/main" id="{C49DFF8B-A6D1-2A42-FCBF-FBBD8A950E97}"/>
                </a:ext>
              </a:extLst>
            </p:cNvPr>
            <p:cNvSpPr/>
            <p:nvPr/>
          </p:nvSpPr>
          <p:spPr>
            <a:xfrm>
              <a:off x="9878272" y="2791266"/>
              <a:ext cx="459066" cy="594405"/>
            </a:xfrm>
            <a:custGeom>
              <a:avLst/>
              <a:gdLst/>
              <a:ahLst/>
              <a:cxnLst/>
              <a:rect l="l" t="t" r="r" b="b"/>
              <a:pathLst>
                <a:path w="729" h="945" extrusionOk="0">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 name="Google Shape;1200;p50">
              <a:extLst>
                <a:ext uri="{FF2B5EF4-FFF2-40B4-BE49-F238E27FC236}">
                  <a16:creationId xmlns:a16="http://schemas.microsoft.com/office/drawing/2014/main" id="{5F9E7165-5CDD-B7FC-5DFC-05BB46A62C64}"/>
                </a:ext>
              </a:extLst>
            </p:cNvPr>
            <p:cNvSpPr/>
            <p:nvPr/>
          </p:nvSpPr>
          <p:spPr>
            <a:xfrm>
              <a:off x="9994853" y="2682320"/>
              <a:ext cx="583546" cy="500170"/>
            </a:xfrm>
            <a:custGeom>
              <a:avLst/>
              <a:gdLst/>
              <a:ahLst/>
              <a:cxnLst/>
              <a:rect l="l" t="t" r="r" b="b"/>
              <a:pathLst>
                <a:path w="927" h="795" extrusionOk="0">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08161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1000"/>
                                        <p:tgtEl>
                                          <p:spTgt spid="6">
                                            <p:txEl>
                                              <p:pRg st="6" end="6"/>
                                            </p:txEl>
                                          </p:spTgt>
                                        </p:tgtEl>
                                      </p:cBhvr>
                                    </p:animEffect>
                                    <p:anim calcmode="lin" valueType="num">
                                      <p:cBhvr>
                                        <p:cTn id="36"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2"/>
          <p:cNvSpPr txBox="1">
            <a:spLocks noGrp="1"/>
          </p:cNvSpPr>
          <p:nvPr>
            <p:ph type="title"/>
          </p:nvPr>
        </p:nvSpPr>
        <p:spPr>
          <a:xfrm>
            <a:off x="457199" y="1166125"/>
            <a:ext cx="6216361" cy="683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tx1"/>
                </a:solidFill>
              </a:rPr>
              <a:t>Speelregels per leeftijdscategorie</a:t>
            </a:r>
            <a:endParaRPr>
              <a:solidFill>
                <a:schemeClr val="tx1"/>
              </a:solidFill>
            </a:endParaRPr>
          </a:p>
        </p:txBody>
      </p:sp>
      <p:sp>
        <p:nvSpPr>
          <p:cNvPr id="242" name="Google Shape;242;p22"/>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25</a:t>
            </a:fld>
            <a:endParaRPr/>
          </a:p>
        </p:txBody>
      </p:sp>
      <p:grpSp>
        <p:nvGrpSpPr>
          <p:cNvPr id="244" name="Google Shape;244;p22"/>
          <p:cNvGrpSpPr/>
          <p:nvPr/>
        </p:nvGrpSpPr>
        <p:grpSpPr>
          <a:xfrm>
            <a:off x="5853100" y="3068600"/>
            <a:ext cx="1539600" cy="1539600"/>
            <a:chOff x="6680825" y="2549350"/>
            <a:chExt cx="1539600" cy="1539600"/>
          </a:xfrm>
        </p:grpSpPr>
        <p:sp>
          <p:nvSpPr>
            <p:cNvPr id="245" name="Google Shape;245;p22"/>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2"/>
            <p:cNvSpPr/>
            <p:nvPr/>
          </p:nvSpPr>
          <p:spPr>
            <a:xfrm>
              <a:off x="6894850" y="2763375"/>
              <a:ext cx="1111200" cy="11112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2"/>
            <p:cNvSpPr/>
            <p:nvPr/>
          </p:nvSpPr>
          <p:spPr>
            <a:xfrm>
              <a:off x="6680825" y="2549350"/>
              <a:ext cx="1539600" cy="1539600"/>
            </a:xfrm>
            <a:prstGeom prst="donut">
              <a:avLst>
                <a:gd name="adj" fmla="val 675"/>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22"/>
          <p:cNvGrpSpPr/>
          <p:nvPr/>
        </p:nvGrpSpPr>
        <p:grpSpPr>
          <a:xfrm>
            <a:off x="6405399" y="3676684"/>
            <a:ext cx="435022" cy="323445"/>
            <a:chOff x="5247525" y="3007275"/>
            <a:chExt cx="517575" cy="384825"/>
          </a:xfrm>
        </p:grpSpPr>
        <p:sp>
          <p:nvSpPr>
            <p:cNvPr id="249" name="Google Shape;249;p22"/>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kstvak 5">
            <a:extLst>
              <a:ext uri="{FF2B5EF4-FFF2-40B4-BE49-F238E27FC236}">
                <a16:creationId xmlns:a16="http://schemas.microsoft.com/office/drawing/2014/main" id="{10EDFD2B-8306-8B4D-C39F-C0E68F196D50}"/>
              </a:ext>
            </a:extLst>
          </p:cNvPr>
          <p:cNvSpPr txBox="1"/>
          <p:nvPr/>
        </p:nvSpPr>
        <p:spPr>
          <a:xfrm>
            <a:off x="522264" y="2087592"/>
            <a:ext cx="5206957" cy="2031325"/>
          </a:xfrm>
          <a:prstGeom prst="rect">
            <a:avLst/>
          </a:prstGeom>
          <a:noFill/>
        </p:spPr>
        <p:txBody>
          <a:bodyPr wrap="square" rtlCol="0">
            <a:spAutoFit/>
          </a:bodyPr>
          <a:lstStyle/>
          <a:p>
            <a:r>
              <a:rPr lang="nl-NL" b="1">
                <a:latin typeface="Poppins Light" panose="00000400000000000000" pitchFamily="2" charset="0"/>
                <a:cs typeface="Poppins Light" panose="00000400000000000000" pitchFamily="2" charset="0"/>
              </a:rPr>
              <a:t>JM12 – competitie</a:t>
            </a:r>
          </a:p>
          <a:p>
            <a:endParaRPr lang="nl-NL" b="1">
              <a:latin typeface="Poppins Light" panose="00000400000000000000" pitchFamily="2" charset="0"/>
              <a:cs typeface="Poppins Light" panose="00000400000000000000" pitchFamily="2" charset="0"/>
            </a:endParaRPr>
          </a:p>
          <a:p>
            <a:pPr marL="285750" indent="-285750">
              <a:buFont typeface="Arial" panose="020B0604020202020204" pitchFamily="34" charset="0"/>
              <a:buChar char="•"/>
            </a:pPr>
            <a:r>
              <a:rPr lang="nl-NL">
                <a:latin typeface="Poppins Light" panose="00000400000000000000" pitchFamily="2" charset="0"/>
                <a:cs typeface="Poppins Light" panose="00000400000000000000" pitchFamily="2" charset="0"/>
              </a:rPr>
              <a:t>5 + K</a:t>
            </a:r>
          </a:p>
          <a:p>
            <a:pPr marL="285750" indent="-285750">
              <a:buFont typeface="Arial" panose="020B0604020202020204" pitchFamily="34" charset="0"/>
              <a:buChar char="•"/>
            </a:pPr>
            <a:endParaRPr lang="nl-NL">
              <a:latin typeface="Poppins Light" panose="00000400000000000000" pitchFamily="2" charset="0"/>
              <a:cs typeface="Poppins Light" panose="00000400000000000000" pitchFamily="2" charset="0"/>
            </a:endParaRPr>
          </a:p>
          <a:p>
            <a:pPr marL="285750" indent="-285750">
              <a:buFont typeface="Arial" panose="020B0604020202020204" pitchFamily="34" charset="0"/>
              <a:buChar char="•"/>
            </a:pPr>
            <a:r>
              <a:rPr lang="nl-NL">
                <a:latin typeface="Poppins Light" panose="00000400000000000000" pitchFamily="2" charset="0"/>
                <a:cs typeface="Poppins Light" panose="00000400000000000000" pitchFamily="2" charset="0"/>
              </a:rPr>
              <a:t>Set 1 &amp; 2 : Offensieve dekking (verdediging), met als doel het nastreven van balwinst, is verplicht. </a:t>
            </a:r>
          </a:p>
          <a:p>
            <a:r>
              <a:rPr lang="nl-NL">
                <a:latin typeface="Poppins Light" panose="00000400000000000000" pitchFamily="2" charset="0"/>
                <a:cs typeface="Poppins Light" panose="00000400000000000000" pitchFamily="2" charset="0"/>
              </a:rPr>
              <a:t>      Voorkeur collectieve mandekking in Set 1.</a:t>
            </a:r>
          </a:p>
          <a:p>
            <a:endParaRPr lang="nl-NL">
              <a:latin typeface="Poppins Light" panose="00000400000000000000" pitchFamily="2" charset="0"/>
              <a:cs typeface="Poppins Light" panose="00000400000000000000" pitchFamily="2" charset="0"/>
            </a:endParaRPr>
          </a:p>
          <a:p>
            <a:pPr marL="285750" indent="-285750">
              <a:buFont typeface="Arial" panose="020B0604020202020204" pitchFamily="34" charset="0"/>
              <a:buChar char="•"/>
            </a:pPr>
            <a:r>
              <a:rPr lang="nl-NL">
                <a:latin typeface="Poppins Light" panose="00000400000000000000" pitchFamily="2" charset="0"/>
                <a:cs typeface="Poppins Light" panose="00000400000000000000" pitchFamily="2" charset="0"/>
              </a:rPr>
              <a:t>Set 3 : Vrije keuze </a:t>
            </a:r>
          </a:p>
        </p:txBody>
      </p:sp>
      <p:grpSp>
        <p:nvGrpSpPr>
          <p:cNvPr id="2" name="Google Shape;1197;p50">
            <a:extLst>
              <a:ext uri="{FF2B5EF4-FFF2-40B4-BE49-F238E27FC236}">
                <a16:creationId xmlns:a16="http://schemas.microsoft.com/office/drawing/2014/main" id="{2F83CAE4-FF4D-4D17-1834-C44D40D140F2}"/>
              </a:ext>
            </a:extLst>
          </p:cNvPr>
          <p:cNvGrpSpPr/>
          <p:nvPr/>
        </p:nvGrpSpPr>
        <p:grpSpPr>
          <a:xfrm>
            <a:off x="7133908" y="1856865"/>
            <a:ext cx="1500348" cy="1460596"/>
            <a:chOff x="9878272" y="2682320"/>
            <a:chExt cx="720199" cy="719767"/>
          </a:xfrm>
        </p:grpSpPr>
        <p:sp>
          <p:nvSpPr>
            <p:cNvPr id="3" name="Google Shape;1198;p50">
              <a:extLst>
                <a:ext uri="{FF2B5EF4-FFF2-40B4-BE49-F238E27FC236}">
                  <a16:creationId xmlns:a16="http://schemas.microsoft.com/office/drawing/2014/main" id="{9E5C54CB-143C-9BAC-91EB-15408794BE05}"/>
                </a:ext>
              </a:extLst>
            </p:cNvPr>
            <p:cNvSpPr/>
            <p:nvPr/>
          </p:nvSpPr>
          <p:spPr>
            <a:xfrm>
              <a:off x="10056560" y="2963533"/>
              <a:ext cx="541911" cy="438554"/>
            </a:xfrm>
            <a:custGeom>
              <a:avLst/>
              <a:gdLst/>
              <a:ahLst/>
              <a:cxnLst/>
              <a:rect l="l" t="t" r="r" b="b"/>
              <a:pathLst>
                <a:path w="861" h="697" extrusionOk="0">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 name="Google Shape;1199;p50">
              <a:extLst>
                <a:ext uri="{FF2B5EF4-FFF2-40B4-BE49-F238E27FC236}">
                  <a16:creationId xmlns:a16="http://schemas.microsoft.com/office/drawing/2014/main" id="{DC7AC2DB-1A1B-B915-277B-7221E09E9339}"/>
                </a:ext>
              </a:extLst>
            </p:cNvPr>
            <p:cNvSpPr/>
            <p:nvPr/>
          </p:nvSpPr>
          <p:spPr>
            <a:xfrm>
              <a:off x="9878272" y="2791266"/>
              <a:ext cx="459066" cy="594405"/>
            </a:xfrm>
            <a:custGeom>
              <a:avLst/>
              <a:gdLst/>
              <a:ahLst/>
              <a:cxnLst/>
              <a:rect l="l" t="t" r="r" b="b"/>
              <a:pathLst>
                <a:path w="729" h="945" extrusionOk="0">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 name="Google Shape;1200;p50">
              <a:extLst>
                <a:ext uri="{FF2B5EF4-FFF2-40B4-BE49-F238E27FC236}">
                  <a16:creationId xmlns:a16="http://schemas.microsoft.com/office/drawing/2014/main" id="{69F2787B-D4D8-6C3B-36CF-DC247DE9A71C}"/>
                </a:ext>
              </a:extLst>
            </p:cNvPr>
            <p:cNvSpPr/>
            <p:nvPr/>
          </p:nvSpPr>
          <p:spPr>
            <a:xfrm>
              <a:off x="9994853" y="2682320"/>
              <a:ext cx="583546" cy="500170"/>
            </a:xfrm>
            <a:custGeom>
              <a:avLst/>
              <a:gdLst/>
              <a:ahLst/>
              <a:cxnLst/>
              <a:rect l="l" t="t" r="r" b="b"/>
              <a:pathLst>
                <a:path w="927" h="795" extrusionOk="0">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411619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1000"/>
                                        <p:tgtEl>
                                          <p:spTgt spid="6">
                                            <p:txEl>
                                              <p:pRg st="5" end="5"/>
                                            </p:txEl>
                                          </p:spTgt>
                                        </p:tgtEl>
                                      </p:cBhvr>
                                    </p:animEffect>
                                    <p:anim calcmode="lin" valueType="num">
                                      <p:cBhvr>
                                        <p:cTn id="2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1000"/>
                                        <p:tgtEl>
                                          <p:spTgt spid="6">
                                            <p:txEl>
                                              <p:pRg st="7" end="7"/>
                                            </p:txEl>
                                          </p:spTgt>
                                        </p:tgtEl>
                                      </p:cBhvr>
                                    </p:animEffect>
                                    <p:anim calcmode="lin" valueType="num">
                                      <p:cBhvr>
                                        <p:cTn id="36"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2"/>
          <p:cNvSpPr txBox="1">
            <a:spLocks noGrp="1"/>
          </p:cNvSpPr>
          <p:nvPr>
            <p:ph type="title"/>
          </p:nvPr>
        </p:nvSpPr>
        <p:spPr>
          <a:xfrm>
            <a:off x="457199" y="1166125"/>
            <a:ext cx="6216361" cy="683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tx1"/>
                </a:solidFill>
              </a:rPr>
              <a:t>Speelregels per leeftijdscategorie</a:t>
            </a:r>
            <a:endParaRPr>
              <a:solidFill>
                <a:schemeClr val="tx1"/>
              </a:solidFill>
            </a:endParaRPr>
          </a:p>
        </p:txBody>
      </p:sp>
      <p:sp>
        <p:nvSpPr>
          <p:cNvPr id="242" name="Google Shape;242;p22"/>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26</a:t>
            </a:fld>
            <a:endParaRPr/>
          </a:p>
        </p:txBody>
      </p:sp>
      <p:grpSp>
        <p:nvGrpSpPr>
          <p:cNvPr id="244" name="Google Shape;244;p22"/>
          <p:cNvGrpSpPr/>
          <p:nvPr/>
        </p:nvGrpSpPr>
        <p:grpSpPr>
          <a:xfrm>
            <a:off x="5853100" y="3068600"/>
            <a:ext cx="1539600" cy="1539600"/>
            <a:chOff x="6680825" y="2549350"/>
            <a:chExt cx="1539600" cy="1539600"/>
          </a:xfrm>
        </p:grpSpPr>
        <p:sp>
          <p:nvSpPr>
            <p:cNvPr id="245" name="Google Shape;245;p22"/>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2"/>
            <p:cNvSpPr/>
            <p:nvPr/>
          </p:nvSpPr>
          <p:spPr>
            <a:xfrm>
              <a:off x="6894850" y="2763375"/>
              <a:ext cx="1111200" cy="11112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2"/>
            <p:cNvSpPr/>
            <p:nvPr/>
          </p:nvSpPr>
          <p:spPr>
            <a:xfrm>
              <a:off x="6680825" y="2549350"/>
              <a:ext cx="1539600" cy="1539600"/>
            </a:xfrm>
            <a:prstGeom prst="donut">
              <a:avLst>
                <a:gd name="adj" fmla="val 675"/>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22"/>
          <p:cNvGrpSpPr/>
          <p:nvPr/>
        </p:nvGrpSpPr>
        <p:grpSpPr>
          <a:xfrm>
            <a:off x="6405399" y="3676684"/>
            <a:ext cx="435022" cy="323445"/>
            <a:chOff x="5247525" y="3007275"/>
            <a:chExt cx="517575" cy="384825"/>
          </a:xfrm>
        </p:grpSpPr>
        <p:sp>
          <p:nvSpPr>
            <p:cNvPr id="249" name="Google Shape;249;p22"/>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kstvak 5">
            <a:extLst>
              <a:ext uri="{FF2B5EF4-FFF2-40B4-BE49-F238E27FC236}">
                <a16:creationId xmlns:a16="http://schemas.microsoft.com/office/drawing/2014/main" id="{10EDFD2B-8306-8B4D-C39F-C0E68F196D50}"/>
              </a:ext>
            </a:extLst>
          </p:cNvPr>
          <p:cNvSpPr txBox="1"/>
          <p:nvPr/>
        </p:nvSpPr>
        <p:spPr>
          <a:xfrm>
            <a:off x="522264" y="2087592"/>
            <a:ext cx="5206957" cy="2031325"/>
          </a:xfrm>
          <a:prstGeom prst="rect">
            <a:avLst/>
          </a:prstGeom>
          <a:noFill/>
        </p:spPr>
        <p:txBody>
          <a:bodyPr wrap="square" rtlCol="0">
            <a:spAutoFit/>
          </a:bodyPr>
          <a:lstStyle/>
          <a:p>
            <a:r>
              <a:rPr lang="nl-NL" b="1">
                <a:latin typeface="Poppins Light" panose="00000400000000000000" pitchFamily="2" charset="0"/>
                <a:cs typeface="Poppins Light" panose="00000400000000000000" pitchFamily="2" charset="0"/>
              </a:rPr>
              <a:t>JM14 – JM16 competitie</a:t>
            </a:r>
          </a:p>
          <a:p>
            <a:endParaRPr lang="nl-NL" b="1">
              <a:latin typeface="Poppins Light" panose="00000400000000000000" pitchFamily="2" charset="0"/>
              <a:cs typeface="Poppins Light" panose="00000400000000000000" pitchFamily="2" charset="0"/>
            </a:endParaRPr>
          </a:p>
          <a:p>
            <a:pPr marL="285750" indent="-285750">
              <a:buFont typeface="Arial" panose="020B0604020202020204" pitchFamily="34" charset="0"/>
              <a:buChar char="•"/>
            </a:pPr>
            <a:r>
              <a:rPr lang="nl-NL">
                <a:latin typeface="Poppins Light" panose="00000400000000000000" pitchFamily="2" charset="0"/>
                <a:cs typeface="Poppins Light" panose="00000400000000000000" pitchFamily="2" charset="0"/>
              </a:rPr>
              <a:t>1e wedstrijdhelft of 1e onderlinge set : Verplicht offensieve verdediging met als doel het nastreven van balwinst. </a:t>
            </a:r>
          </a:p>
          <a:p>
            <a:pPr lvl="8"/>
            <a:r>
              <a:rPr lang="nl-NL">
                <a:latin typeface="Poppins Light" panose="00000400000000000000" pitchFamily="2" charset="0"/>
                <a:cs typeface="Poppins Light" panose="00000400000000000000" pitchFamily="2" charset="0"/>
              </a:rPr>
              <a:t> 	JM14 Aanbeveling: 1-5 of 3-3 verdediging </a:t>
            </a:r>
          </a:p>
          <a:p>
            <a:pPr lvl="8"/>
            <a:r>
              <a:rPr lang="nl-NL">
                <a:latin typeface="Poppins Light" panose="00000400000000000000" pitchFamily="2" charset="0"/>
                <a:cs typeface="Poppins Light" panose="00000400000000000000" pitchFamily="2" charset="0"/>
              </a:rPr>
              <a:t>	JM16 Aanbeveling: 3-2-1 verdediging </a:t>
            </a:r>
          </a:p>
          <a:p>
            <a:endParaRPr lang="nl-NL">
              <a:latin typeface="Poppins Light" panose="00000400000000000000" pitchFamily="2" charset="0"/>
              <a:cs typeface="Poppins Light" panose="00000400000000000000" pitchFamily="2" charset="0"/>
            </a:endParaRPr>
          </a:p>
          <a:p>
            <a:pPr marL="285750" indent="-285750">
              <a:buFont typeface="Arial" panose="020B0604020202020204" pitchFamily="34" charset="0"/>
              <a:buChar char="•"/>
            </a:pPr>
            <a:r>
              <a:rPr lang="nl-NL">
                <a:latin typeface="Poppins Light" panose="00000400000000000000" pitchFamily="2" charset="0"/>
                <a:cs typeface="Poppins Light" panose="00000400000000000000" pitchFamily="2" charset="0"/>
              </a:rPr>
              <a:t>2e wedstrijdhelft of onderlinge set: vrije keuze.</a:t>
            </a:r>
          </a:p>
        </p:txBody>
      </p:sp>
      <p:grpSp>
        <p:nvGrpSpPr>
          <p:cNvPr id="2" name="Google Shape;1197;p50">
            <a:extLst>
              <a:ext uri="{FF2B5EF4-FFF2-40B4-BE49-F238E27FC236}">
                <a16:creationId xmlns:a16="http://schemas.microsoft.com/office/drawing/2014/main" id="{50F7F127-5920-DBD1-BDEC-D0C83F286B86}"/>
              </a:ext>
            </a:extLst>
          </p:cNvPr>
          <p:cNvGrpSpPr/>
          <p:nvPr/>
        </p:nvGrpSpPr>
        <p:grpSpPr>
          <a:xfrm>
            <a:off x="7133908" y="1856865"/>
            <a:ext cx="1500348" cy="1460596"/>
            <a:chOff x="9878272" y="2682320"/>
            <a:chExt cx="720199" cy="719767"/>
          </a:xfrm>
        </p:grpSpPr>
        <p:sp>
          <p:nvSpPr>
            <p:cNvPr id="3" name="Google Shape;1198;p50">
              <a:extLst>
                <a:ext uri="{FF2B5EF4-FFF2-40B4-BE49-F238E27FC236}">
                  <a16:creationId xmlns:a16="http://schemas.microsoft.com/office/drawing/2014/main" id="{C0ED8868-7A70-8BF8-F4DC-7740C81654B2}"/>
                </a:ext>
              </a:extLst>
            </p:cNvPr>
            <p:cNvSpPr/>
            <p:nvPr/>
          </p:nvSpPr>
          <p:spPr>
            <a:xfrm>
              <a:off x="10056560" y="2963533"/>
              <a:ext cx="541911" cy="438554"/>
            </a:xfrm>
            <a:custGeom>
              <a:avLst/>
              <a:gdLst/>
              <a:ahLst/>
              <a:cxnLst/>
              <a:rect l="l" t="t" r="r" b="b"/>
              <a:pathLst>
                <a:path w="861" h="697" extrusionOk="0">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 name="Google Shape;1199;p50">
              <a:extLst>
                <a:ext uri="{FF2B5EF4-FFF2-40B4-BE49-F238E27FC236}">
                  <a16:creationId xmlns:a16="http://schemas.microsoft.com/office/drawing/2014/main" id="{AEED7A80-5180-3104-DB14-C0F494BB936D}"/>
                </a:ext>
              </a:extLst>
            </p:cNvPr>
            <p:cNvSpPr/>
            <p:nvPr/>
          </p:nvSpPr>
          <p:spPr>
            <a:xfrm>
              <a:off x="9878272" y="2791266"/>
              <a:ext cx="459066" cy="594405"/>
            </a:xfrm>
            <a:custGeom>
              <a:avLst/>
              <a:gdLst/>
              <a:ahLst/>
              <a:cxnLst/>
              <a:rect l="l" t="t" r="r" b="b"/>
              <a:pathLst>
                <a:path w="729" h="945" extrusionOk="0">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 name="Google Shape;1200;p50">
              <a:extLst>
                <a:ext uri="{FF2B5EF4-FFF2-40B4-BE49-F238E27FC236}">
                  <a16:creationId xmlns:a16="http://schemas.microsoft.com/office/drawing/2014/main" id="{4C7377C2-2295-A236-142C-A16CAD021E2C}"/>
                </a:ext>
              </a:extLst>
            </p:cNvPr>
            <p:cNvSpPr/>
            <p:nvPr/>
          </p:nvSpPr>
          <p:spPr>
            <a:xfrm>
              <a:off x="9994853" y="2682320"/>
              <a:ext cx="583546" cy="500170"/>
            </a:xfrm>
            <a:custGeom>
              <a:avLst/>
              <a:gdLst/>
              <a:ahLst/>
              <a:cxnLst/>
              <a:rect l="l" t="t" r="r" b="b"/>
              <a:pathLst>
                <a:path w="927" h="795" extrusionOk="0">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82628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2"/>
          <p:cNvSpPr txBox="1">
            <a:spLocks noGrp="1"/>
          </p:cNvSpPr>
          <p:nvPr>
            <p:ph type="title"/>
          </p:nvPr>
        </p:nvSpPr>
        <p:spPr>
          <a:xfrm>
            <a:off x="457199" y="1166125"/>
            <a:ext cx="6216361" cy="683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tx1"/>
                </a:solidFill>
              </a:rPr>
              <a:t>Alle info leeftijdscategorieën</a:t>
            </a:r>
            <a:endParaRPr>
              <a:solidFill>
                <a:schemeClr val="tx1"/>
              </a:solidFill>
            </a:endParaRPr>
          </a:p>
        </p:txBody>
      </p:sp>
      <p:sp>
        <p:nvSpPr>
          <p:cNvPr id="242" name="Google Shape;242;p22"/>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27</a:t>
            </a:fld>
            <a:endParaRPr/>
          </a:p>
        </p:txBody>
      </p:sp>
      <p:grpSp>
        <p:nvGrpSpPr>
          <p:cNvPr id="244" name="Google Shape;244;p22"/>
          <p:cNvGrpSpPr/>
          <p:nvPr/>
        </p:nvGrpSpPr>
        <p:grpSpPr>
          <a:xfrm>
            <a:off x="5853100" y="3068600"/>
            <a:ext cx="1539600" cy="1539600"/>
            <a:chOff x="6680825" y="2549350"/>
            <a:chExt cx="1539600" cy="1539600"/>
          </a:xfrm>
        </p:grpSpPr>
        <p:sp>
          <p:nvSpPr>
            <p:cNvPr id="245" name="Google Shape;245;p22"/>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2"/>
            <p:cNvSpPr/>
            <p:nvPr/>
          </p:nvSpPr>
          <p:spPr>
            <a:xfrm>
              <a:off x="6894850" y="2763375"/>
              <a:ext cx="1111200" cy="11112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2"/>
            <p:cNvSpPr/>
            <p:nvPr/>
          </p:nvSpPr>
          <p:spPr>
            <a:xfrm>
              <a:off x="6680825" y="2549350"/>
              <a:ext cx="1539600" cy="1539600"/>
            </a:xfrm>
            <a:prstGeom prst="donut">
              <a:avLst>
                <a:gd name="adj" fmla="val 675"/>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22"/>
          <p:cNvGrpSpPr/>
          <p:nvPr/>
        </p:nvGrpSpPr>
        <p:grpSpPr>
          <a:xfrm>
            <a:off x="6405399" y="3676684"/>
            <a:ext cx="435022" cy="323445"/>
            <a:chOff x="5247525" y="3007275"/>
            <a:chExt cx="517575" cy="384825"/>
          </a:xfrm>
        </p:grpSpPr>
        <p:sp>
          <p:nvSpPr>
            <p:cNvPr id="249" name="Google Shape;249;p22"/>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1197;p50">
            <a:extLst>
              <a:ext uri="{FF2B5EF4-FFF2-40B4-BE49-F238E27FC236}">
                <a16:creationId xmlns:a16="http://schemas.microsoft.com/office/drawing/2014/main" id="{49C8002E-433F-CC66-22D9-34CAA27BB03A}"/>
              </a:ext>
            </a:extLst>
          </p:cNvPr>
          <p:cNvGrpSpPr/>
          <p:nvPr/>
        </p:nvGrpSpPr>
        <p:grpSpPr>
          <a:xfrm>
            <a:off x="7133908" y="1856865"/>
            <a:ext cx="1500348" cy="1460596"/>
            <a:chOff x="9878272" y="2682320"/>
            <a:chExt cx="720199" cy="719767"/>
          </a:xfrm>
        </p:grpSpPr>
        <p:sp>
          <p:nvSpPr>
            <p:cNvPr id="3" name="Google Shape;1198;p50">
              <a:extLst>
                <a:ext uri="{FF2B5EF4-FFF2-40B4-BE49-F238E27FC236}">
                  <a16:creationId xmlns:a16="http://schemas.microsoft.com/office/drawing/2014/main" id="{69892725-44C0-EC7E-C2D4-04364EE13BB1}"/>
                </a:ext>
              </a:extLst>
            </p:cNvPr>
            <p:cNvSpPr/>
            <p:nvPr/>
          </p:nvSpPr>
          <p:spPr>
            <a:xfrm>
              <a:off x="10056560" y="2963533"/>
              <a:ext cx="541911" cy="438554"/>
            </a:xfrm>
            <a:custGeom>
              <a:avLst/>
              <a:gdLst/>
              <a:ahLst/>
              <a:cxnLst/>
              <a:rect l="l" t="t" r="r" b="b"/>
              <a:pathLst>
                <a:path w="861" h="697" extrusionOk="0">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 name="Google Shape;1199;p50">
              <a:extLst>
                <a:ext uri="{FF2B5EF4-FFF2-40B4-BE49-F238E27FC236}">
                  <a16:creationId xmlns:a16="http://schemas.microsoft.com/office/drawing/2014/main" id="{F86A4B7C-119E-B97B-63D6-26EF3E0F6DB5}"/>
                </a:ext>
              </a:extLst>
            </p:cNvPr>
            <p:cNvSpPr/>
            <p:nvPr/>
          </p:nvSpPr>
          <p:spPr>
            <a:xfrm>
              <a:off x="9878272" y="2791266"/>
              <a:ext cx="459066" cy="594405"/>
            </a:xfrm>
            <a:custGeom>
              <a:avLst/>
              <a:gdLst/>
              <a:ahLst/>
              <a:cxnLst/>
              <a:rect l="l" t="t" r="r" b="b"/>
              <a:pathLst>
                <a:path w="729" h="945" extrusionOk="0">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 name="Google Shape;1200;p50">
              <a:extLst>
                <a:ext uri="{FF2B5EF4-FFF2-40B4-BE49-F238E27FC236}">
                  <a16:creationId xmlns:a16="http://schemas.microsoft.com/office/drawing/2014/main" id="{D374DC86-F39A-F9A4-EDDE-B8831AF56EA0}"/>
                </a:ext>
              </a:extLst>
            </p:cNvPr>
            <p:cNvSpPr/>
            <p:nvPr/>
          </p:nvSpPr>
          <p:spPr>
            <a:xfrm>
              <a:off x="9994853" y="2682320"/>
              <a:ext cx="583546" cy="500170"/>
            </a:xfrm>
            <a:custGeom>
              <a:avLst/>
              <a:gdLst/>
              <a:ahLst/>
              <a:cxnLst/>
              <a:rect l="l" t="t" r="r" b="b"/>
              <a:pathLst>
                <a:path w="927" h="795" extrusionOk="0">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281743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42" name="Google Shape;242;p22"/>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28</a:t>
            </a:fld>
            <a:endParaRPr/>
          </a:p>
        </p:txBody>
      </p:sp>
      <p:grpSp>
        <p:nvGrpSpPr>
          <p:cNvPr id="244" name="Google Shape;244;p22"/>
          <p:cNvGrpSpPr/>
          <p:nvPr/>
        </p:nvGrpSpPr>
        <p:grpSpPr>
          <a:xfrm>
            <a:off x="5853100" y="3068600"/>
            <a:ext cx="1539600" cy="1539600"/>
            <a:chOff x="6680825" y="2549350"/>
            <a:chExt cx="1539600" cy="1539600"/>
          </a:xfrm>
        </p:grpSpPr>
        <p:sp>
          <p:nvSpPr>
            <p:cNvPr id="245" name="Google Shape;245;p22"/>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2"/>
            <p:cNvSpPr/>
            <p:nvPr/>
          </p:nvSpPr>
          <p:spPr>
            <a:xfrm>
              <a:off x="6894850" y="2763375"/>
              <a:ext cx="1111200" cy="11112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2"/>
            <p:cNvSpPr/>
            <p:nvPr/>
          </p:nvSpPr>
          <p:spPr>
            <a:xfrm>
              <a:off x="6680825" y="2549350"/>
              <a:ext cx="1539600" cy="1539600"/>
            </a:xfrm>
            <a:prstGeom prst="donut">
              <a:avLst>
                <a:gd name="adj" fmla="val 675"/>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22"/>
          <p:cNvGrpSpPr/>
          <p:nvPr/>
        </p:nvGrpSpPr>
        <p:grpSpPr>
          <a:xfrm>
            <a:off x="6405399" y="3676684"/>
            <a:ext cx="435022" cy="323445"/>
            <a:chOff x="5247525" y="3007275"/>
            <a:chExt cx="517575" cy="384825"/>
          </a:xfrm>
        </p:grpSpPr>
        <p:sp>
          <p:nvSpPr>
            <p:cNvPr id="249" name="Google Shape;249;p22"/>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241;p50">
            <a:extLst>
              <a:ext uri="{FF2B5EF4-FFF2-40B4-BE49-F238E27FC236}">
                <a16:creationId xmlns:a16="http://schemas.microsoft.com/office/drawing/2014/main" id="{D723CDA3-994A-4E93-B6D2-82A14CBBE03F}"/>
              </a:ext>
            </a:extLst>
          </p:cNvPr>
          <p:cNvGrpSpPr/>
          <p:nvPr/>
        </p:nvGrpSpPr>
        <p:grpSpPr>
          <a:xfrm>
            <a:off x="7177379" y="1849225"/>
            <a:ext cx="1344038" cy="1630575"/>
            <a:chOff x="4539787" y="1011032"/>
            <a:chExt cx="598958" cy="720261"/>
          </a:xfrm>
        </p:grpSpPr>
        <p:sp>
          <p:nvSpPr>
            <p:cNvPr id="16" name="Google Shape;1242;p50">
              <a:extLst>
                <a:ext uri="{FF2B5EF4-FFF2-40B4-BE49-F238E27FC236}">
                  <a16:creationId xmlns:a16="http://schemas.microsoft.com/office/drawing/2014/main" id="{50AA2435-8136-4103-8401-294C5610B22D}"/>
                </a:ext>
              </a:extLst>
            </p:cNvPr>
            <p:cNvSpPr/>
            <p:nvPr/>
          </p:nvSpPr>
          <p:spPr>
            <a:xfrm>
              <a:off x="4849480" y="1011032"/>
              <a:ext cx="289264" cy="340491"/>
            </a:xfrm>
            <a:custGeom>
              <a:avLst/>
              <a:gdLst/>
              <a:ahLst/>
              <a:cxnLst/>
              <a:rect l="l" t="t" r="r" b="b"/>
              <a:pathLst>
                <a:path w="518" h="610" extrusionOk="0">
                  <a:moveTo>
                    <a:pt x="26" y="275"/>
                  </a:moveTo>
                  <a:cubicBezTo>
                    <a:pt x="36" y="275"/>
                    <a:pt x="45" y="280"/>
                    <a:pt x="51" y="287"/>
                  </a:cubicBezTo>
                  <a:cubicBezTo>
                    <a:pt x="61" y="299"/>
                    <a:pt x="66" y="315"/>
                    <a:pt x="65" y="332"/>
                  </a:cubicBezTo>
                  <a:cubicBezTo>
                    <a:pt x="66" y="350"/>
                    <a:pt x="61" y="366"/>
                    <a:pt x="51" y="377"/>
                  </a:cubicBezTo>
                  <a:cubicBezTo>
                    <a:pt x="45" y="384"/>
                    <a:pt x="36" y="389"/>
                    <a:pt x="26" y="389"/>
                  </a:cubicBezTo>
                  <a:cubicBezTo>
                    <a:pt x="16" y="389"/>
                    <a:pt x="7" y="384"/>
                    <a:pt x="0" y="376"/>
                  </a:cubicBezTo>
                  <a:cubicBezTo>
                    <a:pt x="0" y="603"/>
                    <a:pt x="0" y="603"/>
                    <a:pt x="0" y="603"/>
                  </a:cubicBezTo>
                  <a:cubicBezTo>
                    <a:pt x="0" y="607"/>
                    <a:pt x="5" y="610"/>
                    <a:pt x="9" y="609"/>
                  </a:cubicBezTo>
                  <a:cubicBezTo>
                    <a:pt x="244" y="532"/>
                    <a:pt x="244" y="532"/>
                    <a:pt x="244" y="532"/>
                  </a:cubicBezTo>
                  <a:cubicBezTo>
                    <a:pt x="245" y="532"/>
                    <a:pt x="247" y="532"/>
                    <a:pt x="248" y="532"/>
                  </a:cubicBezTo>
                  <a:cubicBezTo>
                    <a:pt x="250" y="533"/>
                    <a:pt x="252" y="534"/>
                    <a:pt x="253" y="537"/>
                  </a:cubicBezTo>
                  <a:cubicBezTo>
                    <a:pt x="256" y="543"/>
                    <a:pt x="257" y="548"/>
                    <a:pt x="253" y="554"/>
                  </a:cubicBezTo>
                  <a:cubicBezTo>
                    <a:pt x="251" y="557"/>
                    <a:pt x="248" y="560"/>
                    <a:pt x="245" y="563"/>
                  </a:cubicBezTo>
                  <a:cubicBezTo>
                    <a:pt x="237" y="572"/>
                    <a:pt x="240" y="584"/>
                    <a:pt x="252" y="589"/>
                  </a:cubicBezTo>
                  <a:cubicBezTo>
                    <a:pt x="263" y="593"/>
                    <a:pt x="276" y="592"/>
                    <a:pt x="287" y="588"/>
                  </a:cubicBezTo>
                  <a:cubicBezTo>
                    <a:pt x="299" y="584"/>
                    <a:pt x="310" y="578"/>
                    <a:pt x="317" y="568"/>
                  </a:cubicBezTo>
                  <a:cubicBezTo>
                    <a:pt x="323" y="557"/>
                    <a:pt x="318" y="545"/>
                    <a:pt x="306" y="543"/>
                  </a:cubicBezTo>
                  <a:cubicBezTo>
                    <a:pt x="303" y="542"/>
                    <a:pt x="299" y="541"/>
                    <a:pt x="295" y="540"/>
                  </a:cubicBezTo>
                  <a:cubicBezTo>
                    <a:pt x="288" y="538"/>
                    <a:pt x="286" y="533"/>
                    <a:pt x="285" y="526"/>
                  </a:cubicBezTo>
                  <a:cubicBezTo>
                    <a:pt x="284" y="524"/>
                    <a:pt x="285" y="521"/>
                    <a:pt x="287" y="520"/>
                  </a:cubicBezTo>
                  <a:cubicBezTo>
                    <a:pt x="287" y="519"/>
                    <a:pt x="288" y="518"/>
                    <a:pt x="289" y="518"/>
                  </a:cubicBezTo>
                  <a:cubicBezTo>
                    <a:pt x="505" y="448"/>
                    <a:pt x="505" y="448"/>
                    <a:pt x="505" y="448"/>
                  </a:cubicBezTo>
                  <a:cubicBezTo>
                    <a:pt x="507" y="447"/>
                    <a:pt x="509" y="445"/>
                    <a:pt x="509" y="442"/>
                  </a:cubicBezTo>
                  <a:cubicBezTo>
                    <a:pt x="518" y="313"/>
                    <a:pt x="487" y="155"/>
                    <a:pt x="341" y="81"/>
                  </a:cubicBezTo>
                  <a:cubicBezTo>
                    <a:pt x="224" y="22"/>
                    <a:pt x="108" y="0"/>
                    <a:pt x="7" y="2"/>
                  </a:cubicBezTo>
                  <a:cubicBezTo>
                    <a:pt x="3" y="2"/>
                    <a:pt x="0" y="5"/>
                    <a:pt x="0" y="8"/>
                  </a:cubicBezTo>
                  <a:cubicBezTo>
                    <a:pt x="0" y="288"/>
                    <a:pt x="0" y="288"/>
                    <a:pt x="0" y="288"/>
                  </a:cubicBezTo>
                  <a:cubicBezTo>
                    <a:pt x="7" y="280"/>
                    <a:pt x="16" y="275"/>
                    <a:pt x="26" y="27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 name="Google Shape;1243;p50">
              <a:extLst>
                <a:ext uri="{FF2B5EF4-FFF2-40B4-BE49-F238E27FC236}">
                  <a16:creationId xmlns:a16="http://schemas.microsoft.com/office/drawing/2014/main" id="{6E2F88DC-C27C-43DD-86ED-BB334FB2398C}"/>
                </a:ext>
              </a:extLst>
            </p:cNvPr>
            <p:cNvSpPr/>
            <p:nvPr/>
          </p:nvSpPr>
          <p:spPr>
            <a:xfrm>
              <a:off x="4599335" y="1012768"/>
              <a:ext cx="277094" cy="339188"/>
            </a:xfrm>
            <a:custGeom>
              <a:avLst/>
              <a:gdLst/>
              <a:ahLst/>
              <a:cxnLst/>
              <a:rect l="l" t="t" r="r" b="b"/>
              <a:pathLst>
                <a:path w="496" h="608" extrusionOk="0">
                  <a:moveTo>
                    <a:pt x="118" y="481"/>
                  </a:moveTo>
                  <a:cubicBezTo>
                    <a:pt x="121" y="472"/>
                    <a:pt x="128" y="464"/>
                    <a:pt x="137" y="461"/>
                  </a:cubicBezTo>
                  <a:cubicBezTo>
                    <a:pt x="151" y="455"/>
                    <a:pt x="168" y="455"/>
                    <a:pt x="184" y="461"/>
                  </a:cubicBezTo>
                  <a:cubicBezTo>
                    <a:pt x="201" y="466"/>
                    <a:pt x="215" y="476"/>
                    <a:pt x="222" y="488"/>
                  </a:cubicBezTo>
                  <a:cubicBezTo>
                    <a:pt x="228" y="497"/>
                    <a:pt x="229" y="507"/>
                    <a:pt x="226" y="516"/>
                  </a:cubicBezTo>
                  <a:cubicBezTo>
                    <a:pt x="223" y="526"/>
                    <a:pt x="216" y="533"/>
                    <a:pt x="206" y="536"/>
                  </a:cubicBezTo>
                  <a:cubicBezTo>
                    <a:pt x="421" y="606"/>
                    <a:pt x="421" y="606"/>
                    <a:pt x="421" y="606"/>
                  </a:cubicBezTo>
                  <a:cubicBezTo>
                    <a:pt x="426" y="608"/>
                    <a:pt x="430" y="605"/>
                    <a:pt x="430" y="600"/>
                  </a:cubicBezTo>
                  <a:cubicBezTo>
                    <a:pt x="430" y="353"/>
                    <a:pt x="430" y="353"/>
                    <a:pt x="430" y="353"/>
                  </a:cubicBezTo>
                  <a:cubicBezTo>
                    <a:pt x="430" y="352"/>
                    <a:pt x="430" y="351"/>
                    <a:pt x="431" y="350"/>
                  </a:cubicBezTo>
                  <a:cubicBezTo>
                    <a:pt x="432" y="347"/>
                    <a:pt x="434" y="346"/>
                    <a:pt x="437" y="345"/>
                  </a:cubicBezTo>
                  <a:cubicBezTo>
                    <a:pt x="443" y="345"/>
                    <a:pt x="449" y="345"/>
                    <a:pt x="453" y="351"/>
                  </a:cubicBezTo>
                  <a:cubicBezTo>
                    <a:pt x="455" y="354"/>
                    <a:pt x="457" y="358"/>
                    <a:pt x="459" y="361"/>
                  </a:cubicBezTo>
                  <a:cubicBezTo>
                    <a:pt x="465" y="371"/>
                    <a:pt x="478" y="373"/>
                    <a:pt x="486" y="363"/>
                  </a:cubicBezTo>
                  <a:cubicBezTo>
                    <a:pt x="493" y="354"/>
                    <a:pt x="496" y="341"/>
                    <a:pt x="496" y="329"/>
                  </a:cubicBezTo>
                  <a:cubicBezTo>
                    <a:pt x="496" y="317"/>
                    <a:pt x="493" y="304"/>
                    <a:pt x="486" y="295"/>
                  </a:cubicBezTo>
                  <a:cubicBezTo>
                    <a:pt x="478" y="286"/>
                    <a:pt x="465" y="287"/>
                    <a:pt x="459" y="297"/>
                  </a:cubicBezTo>
                  <a:cubicBezTo>
                    <a:pt x="457" y="300"/>
                    <a:pt x="455" y="304"/>
                    <a:pt x="453" y="307"/>
                  </a:cubicBezTo>
                  <a:cubicBezTo>
                    <a:pt x="449" y="313"/>
                    <a:pt x="443" y="313"/>
                    <a:pt x="437" y="313"/>
                  </a:cubicBezTo>
                  <a:cubicBezTo>
                    <a:pt x="434" y="313"/>
                    <a:pt x="432" y="311"/>
                    <a:pt x="431" y="309"/>
                  </a:cubicBezTo>
                  <a:cubicBezTo>
                    <a:pt x="430" y="308"/>
                    <a:pt x="430" y="307"/>
                    <a:pt x="430" y="305"/>
                  </a:cubicBezTo>
                  <a:cubicBezTo>
                    <a:pt x="430" y="7"/>
                    <a:pt x="430" y="7"/>
                    <a:pt x="430" y="7"/>
                  </a:cubicBezTo>
                  <a:cubicBezTo>
                    <a:pt x="430" y="3"/>
                    <a:pt x="427" y="0"/>
                    <a:pt x="423" y="0"/>
                  </a:cubicBezTo>
                  <a:cubicBezTo>
                    <a:pt x="346" y="5"/>
                    <a:pt x="279" y="23"/>
                    <a:pt x="231" y="49"/>
                  </a:cubicBezTo>
                  <a:cubicBezTo>
                    <a:pt x="64" y="136"/>
                    <a:pt x="15" y="299"/>
                    <a:pt x="3" y="405"/>
                  </a:cubicBezTo>
                  <a:cubicBezTo>
                    <a:pt x="0" y="431"/>
                    <a:pt x="7" y="453"/>
                    <a:pt x="14" y="472"/>
                  </a:cubicBezTo>
                  <a:cubicBezTo>
                    <a:pt x="15" y="473"/>
                    <a:pt x="16" y="475"/>
                    <a:pt x="18" y="475"/>
                  </a:cubicBezTo>
                  <a:cubicBezTo>
                    <a:pt x="122" y="509"/>
                    <a:pt x="122" y="509"/>
                    <a:pt x="122" y="509"/>
                  </a:cubicBezTo>
                  <a:cubicBezTo>
                    <a:pt x="117" y="501"/>
                    <a:pt x="115" y="490"/>
                    <a:pt x="118" y="48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 name="Google Shape;1244;p50">
              <a:extLst>
                <a:ext uri="{FF2B5EF4-FFF2-40B4-BE49-F238E27FC236}">
                  <a16:creationId xmlns:a16="http://schemas.microsoft.com/office/drawing/2014/main" id="{7B69430B-0965-4487-982E-0BA2CADB04CC}"/>
                </a:ext>
              </a:extLst>
            </p:cNvPr>
            <p:cNvSpPr/>
            <p:nvPr/>
          </p:nvSpPr>
          <p:spPr>
            <a:xfrm>
              <a:off x="4539787" y="1276220"/>
              <a:ext cx="295350" cy="349606"/>
            </a:xfrm>
            <a:custGeom>
              <a:avLst/>
              <a:gdLst/>
              <a:ahLst/>
              <a:cxnLst/>
              <a:rect l="l" t="t" r="r" b="b"/>
              <a:pathLst>
                <a:path w="529" h="627" extrusionOk="0">
                  <a:moveTo>
                    <a:pt x="313" y="412"/>
                  </a:moveTo>
                  <a:cubicBezTo>
                    <a:pt x="306" y="406"/>
                    <a:pt x="301" y="397"/>
                    <a:pt x="300" y="387"/>
                  </a:cubicBezTo>
                  <a:cubicBezTo>
                    <a:pt x="299" y="373"/>
                    <a:pt x="305" y="357"/>
                    <a:pt x="315" y="343"/>
                  </a:cubicBezTo>
                  <a:cubicBezTo>
                    <a:pt x="325" y="329"/>
                    <a:pt x="339" y="319"/>
                    <a:pt x="353" y="315"/>
                  </a:cubicBezTo>
                  <a:cubicBezTo>
                    <a:pt x="362" y="313"/>
                    <a:pt x="372" y="314"/>
                    <a:pt x="380" y="320"/>
                  </a:cubicBezTo>
                  <a:cubicBezTo>
                    <a:pt x="388" y="326"/>
                    <a:pt x="393" y="335"/>
                    <a:pt x="394" y="345"/>
                  </a:cubicBezTo>
                  <a:cubicBezTo>
                    <a:pt x="527" y="162"/>
                    <a:pt x="527" y="162"/>
                    <a:pt x="527" y="162"/>
                  </a:cubicBezTo>
                  <a:cubicBezTo>
                    <a:pt x="529" y="159"/>
                    <a:pt x="528" y="153"/>
                    <a:pt x="523" y="152"/>
                  </a:cubicBezTo>
                  <a:cubicBezTo>
                    <a:pt x="288" y="76"/>
                    <a:pt x="288" y="76"/>
                    <a:pt x="288" y="76"/>
                  </a:cubicBezTo>
                  <a:cubicBezTo>
                    <a:pt x="287" y="75"/>
                    <a:pt x="286" y="75"/>
                    <a:pt x="285" y="74"/>
                  </a:cubicBezTo>
                  <a:cubicBezTo>
                    <a:pt x="284" y="72"/>
                    <a:pt x="282" y="70"/>
                    <a:pt x="283" y="67"/>
                  </a:cubicBezTo>
                  <a:cubicBezTo>
                    <a:pt x="285" y="61"/>
                    <a:pt x="287" y="55"/>
                    <a:pt x="294" y="53"/>
                  </a:cubicBezTo>
                  <a:cubicBezTo>
                    <a:pt x="297" y="52"/>
                    <a:pt x="301" y="52"/>
                    <a:pt x="305" y="51"/>
                  </a:cubicBezTo>
                  <a:cubicBezTo>
                    <a:pt x="317" y="48"/>
                    <a:pt x="322" y="36"/>
                    <a:pt x="315" y="26"/>
                  </a:cubicBezTo>
                  <a:cubicBezTo>
                    <a:pt x="309" y="16"/>
                    <a:pt x="297" y="9"/>
                    <a:pt x="286" y="6"/>
                  </a:cubicBezTo>
                  <a:cubicBezTo>
                    <a:pt x="274" y="2"/>
                    <a:pt x="261" y="0"/>
                    <a:pt x="250" y="5"/>
                  </a:cubicBezTo>
                  <a:cubicBezTo>
                    <a:pt x="239" y="9"/>
                    <a:pt x="236" y="22"/>
                    <a:pt x="244" y="31"/>
                  </a:cubicBezTo>
                  <a:cubicBezTo>
                    <a:pt x="246" y="34"/>
                    <a:pt x="249" y="37"/>
                    <a:pt x="252" y="40"/>
                  </a:cubicBezTo>
                  <a:cubicBezTo>
                    <a:pt x="256" y="45"/>
                    <a:pt x="254" y="51"/>
                    <a:pt x="252" y="57"/>
                  </a:cubicBezTo>
                  <a:cubicBezTo>
                    <a:pt x="251" y="59"/>
                    <a:pt x="249" y="61"/>
                    <a:pt x="246" y="61"/>
                  </a:cubicBezTo>
                  <a:cubicBezTo>
                    <a:pt x="245" y="61"/>
                    <a:pt x="244" y="61"/>
                    <a:pt x="243" y="61"/>
                  </a:cubicBezTo>
                  <a:cubicBezTo>
                    <a:pt x="141" y="28"/>
                    <a:pt x="141" y="28"/>
                    <a:pt x="141" y="28"/>
                  </a:cubicBezTo>
                  <a:cubicBezTo>
                    <a:pt x="136" y="26"/>
                    <a:pt x="131" y="30"/>
                    <a:pt x="132" y="35"/>
                  </a:cubicBezTo>
                  <a:cubicBezTo>
                    <a:pt x="132" y="38"/>
                    <a:pt x="132" y="41"/>
                    <a:pt x="132" y="44"/>
                  </a:cubicBezTo>
                  <a:cubicBezTo>
                    <a:pt x="125" y="99"/>
                    <a:pt x="5" y="184"/>
                    <a:pt x="2" y="244"/>
                  </a:cubicBezTo>
                  <a:cubicBezTo>
                    <a:pt x="0" y="285"/>
                    <a:pt x="82" y="301"/>
                    <a:pt x="96" y="329"/>
                  </a:cubicBezTo>
                  <a:cubicBezTo>
                    <a:pt x="103" y="341"/>
                    <a:pt x="85" y="368"/>
                    <a:pt x="87" y="384"/>
                  </a:cubicBezTo>
                  <a:cubicBezTo>
                    <a:pt x="88" y="398"/>
                    <a:pt x="128" y="414"/>
                    <a:pt x="128" y="414"/>
                  </a:cubicBezTo>
                  <a:cubicBezTo>
                    <a:pt x="128" y="414"/>
                    <a:pt x="99" y="441"/>
                    <a:pt x="98" y="453"/>
                  </a:cubicBezTo>
                  <a:cubicBezTo>
                    <a:pt x="97" y="468"/>
                    <a:pt x="124" y="491"/>
                    <a:pt x="125" y="506"/>
                  </a:cubicBezTo>
                  <a:cubicBezTo>
                    <a:pt x="125" y="521"/>
                    <a:pt x="101" y="558"/>
                    <a:pt x="112" y="598"/>
                  </a:cubicBezTo>
                  <a:cubicBezTo>
                    <a:pt x="119" y="621"/>
                    <a:pt x="149" y="627"/>
                    <a:pt x="186" y="626"/>
                  </a:cubicBezTo>
                  <a:cubicBezTo>
                    <a:pt x="188" y="626"/>
                    <a:pt x="190" y="625"/>
                    <a:pt x="191" y="624"/>
                  </a:cubicBezTo>
                  <a:cubicBezTo>
                    <a:pt x="342" y="417"/>
                    <a:pt x="342" y="417"/>
                    <a:pt x="342" y="417"/>
                  </a:cubicBezTo>
                  <a:cubicBezTo>
                    <a:pt x="332" y="420"/>
                    <a:pt x="322" y="418"/>
                    <a:pt x="313" y="41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 name="Google Shape;1245;p50">
              <a:extLst>
                <a:ext uri="{FF2B5EF4-FFF2-40B4-BE49-F238E27FC236}">
                  <a16:creationId xmlns:a16="http://schemas.microsoft.com/office/drawing/2014/main" id="{2939AC55-3F96-4B77-9874-C43DC7975451}"/>
                </a:ext>
              </a:extLst>
            </p:cNvPr>
            <p:cNvSpPr/>
            <p:nvPr/>
          </p:nvSpPr>
          <p:spPr>
            <a:xfrm>
              <a:off x="4854479" y="1272314"/>
              <a:ext cx="277529" cy="353078"/>
            </a:xfrm>
            <a:custGeom>
              <a:avLst/>
              <a:gdLst/>
              <a:ahLst/>
              <a:cxnLst/>
              <a:rect l="l" t="t" r="r" b="b"/>
              <a:pathLst>
                <a:path w="497" h="633" extrusionOk="0">
                  <a:moveTo>
                    <a:pt x="326" y="81"/>
                  </a:moveTo>
                  <a:cubicBezTo>
                    <a:pt x="328" y="91"/>
                    <a:pt x="327" y="101"/>
                    <a:pt x="322" y="109"/>
                  </a:cubicBezTo>
                  <a:cubicBezTo>
                    <a:pt x="314" y="122"/>
                    <a:pt x="300" y="131"/>
                    <a:pt x="284" y="136"/>
                  </a:cubicBezTo>
                  <a:cubicBezTo>
                    <a:pt x="267" y="142"/>
                    <a:pt x="250" y="142"/>
                    <a:pt x="237" y="137"/>
                  </a:cubicBezTo>
                  <a:cubicBezTo>
                    <a:pt x="227" y="133"/>
                    <a:pt x="220" y="126"/>
                    <a:pt x="217" y="117"/>
                  </a:cubicBezTo>
                  <a:cubicBezTo>
                    <a:pt x="214" y="107"/>
                    <a:pt x="216" y="97"/>
                    <a:pt x="222" y="88"/>
                  </a:cubicBezTo>
                  <a:cubicBezTo>
                    <a:pt x="6" y="158"/>
                    <a:pt x="6" y="158"/>
                    <a:pt x="6" y="158"/>
                  </a:cubicBezTo>
                  <a:cubicBezTo>
                    <a:pt x="2" y="160"/>
                    <a:pt x="0" y="165"/>
                    <a:pt x="3" y="168"/>
                  </a:cubicBezTo>
                  <a:cubicBezTo>
                    <a:pt x="148" y="368"/>
                    <a:pt x="148" y="368"/>
                    <a:pt x="148" y="368"/>
                  </a:cubicBezTo>
                  <a:cubicBezTo>
                    <a:pt x="149" y="369"/>
                    <a:pt x="149" y="370"/>
                    <a:pt x="150" y="372"/>
                  </a:cubicBezTo>
                  <a:cubicBezTo>
                    <a:pt x="150" y="374"/>
                    <a:pt x="149" y="377"/>
                    <a:pt x="147" y="378"/>
                  </a:cubicBezTo>
                  <a:cubicBezTo>
                    <a:pt x="142" y="382"/>
                    <a:pt x="137" y="386"/>
                    <a:pt x="131" y="383"/>
                  </a:cubicBezTo>
                  <a:cubicBezTo>
                    <a:pt x="127" y="382"/>
                    <a:pt x="124" y="380"/>
                    <a:pt x="120" y="379"/>
                  </a:cubicBezTo>
                  <a:cubicBezTo>
                    <a:pt x="109" y="374"/>
                    <a:pt x="98" y="381"/>
                    <a:pt x="97" y="393"/>
                  </a:cubicBezTo>
                  <a:cubicBezTo>
                    <a:pt x="96" y="404"/>
                    <a:pt x="102" y="417"/>
                    <a:pt x="109" y="426"/>
                  </a:cubicBezTo>
                  <a:cubicBezTo>
                    <a:pt x="116" y="436"/>
                    <a:pt x="126" y="445"/>
                    <a:pt x="137" y="448"/>
                  </a:cubicBezTo>
                  <a:cubicBezTo>
                    <a:pt x="149" y="451"/>
                    <a:pt x="159" y="443"/>
                    <a:pt x="158" y="431"/>
                  </a:cubicBezTo>
                  <a:cubicBezTo>
                    <a:pt x="158" y="427"/>
                    <a:pt x="157" y="423"/>
                    <a:pt x="157" y="419"/>
                  </a:cubicBezTo>
                  <a:cubicBezTo>
                    <a:pt x="156" y="412"/>
                    <a:pt x="161" y="408"/>
                    <a:pt x="167" y="405"/>
                  </a:cubicBezTo>
                  <a:cubicBezTo>
                    <a:pt x="169" y="403"/>
                    <a:pt x="171" y="404"/>
                    <a:pt x="174" y="405"/>
                  </a:cubicBezTo>
                  <a:cubicBezTo>
                    <a:pt x="175" y="405"/>
                    <a:pt x="176" y="406"/>
                    <a:pt x="176" y="407"/>
                  </a:cubicBezTo>
                  <a:cubicBezTo>
                    <a:pt x="336" y="627"/>
                    <a:pt x="336" y="627"/>
                    <a:pt x="336" y="627"/>
                  </a:cubicBezTo>
                  <a:cubicBezTo>
                    <a:pt x="340" y="633"/>
                    <a:pt x="349" y="630"/>
                    <a:pt x="348" y="623"/>
                  </a:cubicBezTo>
                  <a:cubicBezTo>
                    <a:pt x="345" y="577"/>
                    <a:pt x="342" y="510"/>
                    <a:pt x="356" y="414"/>
                  </a:cubicBezTo>
                  <a:cubicBezTo>
                    <a:pt x="372" y="311"/>
                    <a:pt x="417" y="234"/>
                    <a:pt x="461" y="143"/>
                  </a:cubicBezTo>
                  <a:cubicBezTo>
                    <a:pt x="475" y="114"/>
                    <a:pt x="489" y="66"/>
                    <a:pt x="497" y="9"/>
                  </a:cubicBezTo>
                  <a:cubicBezTo>
                    <a:pt x="497" y="4"/>
                    <a:pt x="493" y="0"/>
                    <a:pt x="488" y="2"/>
                  </a:cubicBezTo>
                  <a:cubicBezTo>
                    <a:pt x="305" y="61"/>
                    <a:pt x="305" y="61"/>
                    <a:pt x="305" y="61"/>
                  </a:cubicBezTo>
                  <a:cubicBezTo>
                    <a:pt x="315" y="64"/>
                    <a:pt x="322" y="72"/>
                    <a:pt x="326" y="8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 name="Google Shape;1246;p50">
              <a:extLst>
                <a:ext uri="{FF2B5EF4-FFF2-40B4-BE49-F238E27FC236}">
                  <a16:creationId xmlns:a16="http://schemas.microsoft.com/office/drawing/2014/main" id="{8BB123BB-E0D9-4C07-A145-E8E96404980E}"/>
                </a:ext>
              </a:extLst>
            </p:cNvPr>
            <p:cNvSpPr/>
            <p:nvPr/>
          </p:nvSpPr>
          <p:spPr>
            <a:xfrm>
              <a:off x="4661491" y="1370403"/>
              <a:ext cx="388584" cy="360890"/>
            </a:xfrm>
            <a:custGeom>
              <a:avLst/>
              <a:gdLst/>
              <a:ahLst/>
              <a:cxnLst/>
              <a:rect l="l" t="t" r="r" b="b"/>
              <a:pathLst>
                <a:path w="696" h="647" extrusionOk="0">
                  <a:moveTo>
                    <a:pt x="506" y="283"/>
                  </a:moveTo>
                  <a:cubicBezTo>
                    <a:pt x="498" y="289"/>
                    <a:pt x="488" y="291"/>
                    <a:pt x="478" y="288"/>
                  </a:cubicBezTo>
                  <a:cubicBezTo>
                    <a:pt x="464" y="285"/>
                    <a:pt x="451" y="275"/>
                    <a:pt x="441" y="261"/>
                  </a:cubicBezTo>
                  <a:cubicBezTo>
                    <a:pt x="430" y="246"/>
                    <a:pt x="425" y="231"/>
                    <a:pt x="426" y="216"/>
                  </a:cubicBezTo>
                  <a:cubicBezTo>
                    <a:pt x="427" y="206"/>
                    <a:pt x="432" y="197"/>
                    <a:pt x="439" y="192"/>
                  </a:cubicBezTo>
                  <a:cubicBezTo>
                    <a:pt x="447" y="186"/>
                    <a:pt x="458" y="184"/>
                    <a:pt x="468" y="187"/>
                  </a:cubicBezTo>
                  <a:cubicBezTo>
                    <a:pt x="334" y="4"/>
                    <a:pt x="334" y="4"/>
                    <a:pt x="334" y="4"/>
                  </a:cubicBezTo>
                  <a:cubicBezTo>
                    <a:pt x="332" y="0"/>
                    <a:pt x="326" y="0"/>
                    <a:pt x="324" y="4"/>
                  </a:cubicBezTo>
                  <a:cubicBezTo>
                    <a:pt x="178" y="204"/>
                    <a:pt x="178" y="204"/>
                    <a:pt x="178" y="204"/>
                  </a:cubicBezTo>
                  <a:cubicBezTo>
                    <a:pt x="178" y="205"/>
                    <a:pt x="177" y="205"/>
                    <a:pt x="176" y="206"/>
                  </a:cubicBezTo>
                  <a:cubicBezTo>
                    <a:pt x="173" y="207"/>
                    <a:pt x="171" y="207"/>
                    <a:pt x="169" y="206"/>
                  </a:cubicBezTo>
                  <a:cubicBezTo>
                    <a:pt x="163" y="202"/>
                    <a:pt x="159" y="199"/>
                    <a:pt x="159" y="192"/>
                  </a:cubicBezTo>
                  <a:cubicBezTo>
                    <a:pt x="159" y="188"/>
                    <a:pt x="160" y="184"/>
                    <a:pt x="160" y="180"/>
                  </a:cubicBezTo>
                  <a:cubicBezTo>
                    <a:pt x="161" y="168"/>
                    <a:pt x="151" y="159"/>
                    <a:pt x="139" y="162"/>
                  </a:cubicBezTo>
                  <a:cubicBezTo>
                    <a:pt x="128" y="165"/>
                    <a:pt x="118" y="174"/>
                    <a:pt x="111" y="184"/>
                  </a:cubicBezTo>
                  <a:cubicBezTo>
                    <a:pt x="104" y="194"/>
                    <a:pt x="98" y="206"/>
                    <a:pt x="99" y="218"/>
                  </a:cubicBezTo>
                  <a:cubicBezTo>
                    <a:pt x="100" y="230"/>
                    <a:pt x="111" y="236"/>
                    <a:pt x="122" y="232"/>
                  </a:cubicBezTo>
                  <a:cubicBezTo>
                    <a:pt x="126" y="230"/>
                    <a:pt x="129" y="228"/>
                    <a:pt x="133" y="227"/>
                  </a:cubicBezTo>
                  <a:cubicBezTo>
                    <a:pt x="140" y="225"/>
                    <a:pt x="144" y="228"/>
                    <a:pt x="149" y="232"/>
                  </a:cubicBezTo>
                  <a:cubicBezTo>
                    <a:pt x="152" y="234"/>
                    <a:pt x="152" y="236"/>
                    <a:pt x="152" y="239"/>
                  </a:cubicBezTo>
                  <a:cubicBezTo>
                    <a:pt x="152" y="240"/>
                    <a:pt x="151" y="241"/>
                    <a:pt x="151" y="242"/>
                  </a:cubicBezTo>
                  <a:cubicBezTo>
                    <a:pt x="4" y="444"/>
                    <a:pt x="4" y="444"/>
                    <a:pt x="4" y="444"/>
                  </a:cubicBezTo>
                  <a:cubicBezTo>
                    <a:pt x="0" y="449"/>
                    <a:pt x="4" y="455"/>
                    <a:pt x="10" y="455"/>
                  </a:cubicBezTo>
                  <a:cubicBezTo>
                    <a:pt x="72" y="448"/>
                    <a:pt x="138" y="432"/>
                    <a:pt x="147" y="440"/>
                  </a:cubicBezTo>
                  <a:cubicBezTo>
                    <a:pt x="174" y="465"/>
                    <a:pt x="143" y="537"/>
                    <a:pt x="158" y="561"/>
                  </a:cubicBezTo>
                  <a:cubicBezTo>
                    <a:pt x="180" y="598"/>
                    <a:pt x="517" y="647"/>
                    <a:pt x="683" y="531"/>
                  </a:cubicBezTo>
                  <a:cubicBezTo>
                    <a:pt x="691" y="525"/>
                    <a:pt x="695" y="517"/>
                    <a:pt x="696" y="504"/>
                  </a:cubicBezTo>
                  <a:cubicBezTo>
                    <a:pt x="696" y="502"/>
                    <a:pt x="696" y="501"/>
                    <a:pt x="695" y="500"/>
                  </a:cubicBezTo>
                  <a:cubicBezTo>
                    <a:pt x="519" y="258"/>
                    <a:pt x="519" y="258"/>
                    <a:pt x="519" y="258"/>
                  </a:cubicBezTo>
                  <a:cubicBezTo>
                    <a:pt x="519" y="268"/>
                    <a:pt x="514" y="278"/>
                    <a:pt x="506" y="283"/>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pic>
        <p:nvPicPr>
          <p:cNvPr id="8" name="Afbeelding 7">
            <a:extLst>
              <a:ext uri="{FF2B5EF4-FFF2-40B4-BE49-F238E27FC236}">
                <a16:creationId xmlns:a16="http://schemas.microsoft.com/office/drawing/2014/main" id="{2D5D270F-7010-2D65-99AD-9D1A93C1F755}"/>
              </a:ext>
            </a:extLst>
          </p:cNvPr>
          <p:cNvPicPr>
            <a:picLocks noChangeAspect="1"/>
          </p:cNvPicPr>
          <p:nvPr/>
        </p:nvPicPr>
        <p:blipFill>
          <a:blip r:embed="rId3"/>
          <a:stretch>
            <a:fillRect/>
          </a:stretch>
        </p:blipFill>
        <p:spPr>
          <a:xfrm>
            <a:off x="17138" y="0"/>
            <a:ext cx="9109724" cy="5143500"/>
          </a:xfrm>
          <a:prstGeom prst="rect">
            <a:avLst/>
          </a:prstGeom>
        </p:spPr>
      </p:pic>
      <p:sp>
        <p:nvSpPr>
          <p:cNvPr id="10" name="Ovaal 9">
            <a:extLst>
              <a:ext uri="{FF2B5EF4-FFF2-40B4-BE49-F238E27FC236}">
                <a16:creationId xmlns:a16="http://schemas.microsoft.com/office/drawing/2014/main" id="{5AC54A50-1957-7D73-CCEE-7B79E1998D4E}"/>
              </a:ext>
            </a:extLst>
          </p:cNvPr>
          <p:cNvSpPr/>
          <p:nvPr/>
        </p:nvSpPr>
        <p:spPr>
          <a:xfrm>
            <a:off x="3994029" y="60386"/>
            <a:ext cx="517585" cy="1811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Ovaal 10">
            <a:extLst>
              <a:ext uri="{FF2B5EF4-FFF2-40B4-BE49-F238E27FC236}">
                <a16:creationId xmlns:a16="http://schemas.microsoft.com/office/drawing/2014/main" id="{41D5EBAB-3B5B-BF76-3819-E95963FE18A2}"/>
              </a:ext>
            </a:extLst>
          </p:cNvPr>
          <p:cNvSpPr/>
          <p:nvPr/>
        </p:nvSpPr>
        <p:spPr>
          <a:xfrm>
            <a:off x="655607" y="992038"/>
            <a:ext cx="1423358" cy="3881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90076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42" name="Google Shape;242;p22"/>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29</a:t>
            </a:fld>
            <a:endParaRPr/>
          </a:p>
        </p:txBody>
      </p:sp>
      <p:grpSp>
        <p:nvGrpSpPr>
          <p:cNvPr id="244" name="Google Shape;244;p22"/>
          <p:cNvGrpSpPr/>
          <p:nvPr/>
        </p:nvGrpSpPr>
        <p:grpSpPr>
          <a:xfrm>
            <a:off x="5853100" y="3068600"/>
            <a:ext cx="1539600" cy="1539600"/>
            <a:chOff x="6680825" y="2549350"/>
            <a:chExt cx="1539600" cy="1539600"/>
          </a:xfrm>
        </p:grpSpPr>
        <p:sp>
          <p:nvSpPr>
            <p:cNvPr id="245" name="Google Shape;245;p22"/>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2"/>
            <p:cNvSpPr/>
            <p:nvPr/>
          </p:nvSpPr>
          <p:spPr>
            <a:xfrm>
              <a:off x="6894850" y="2763375"/>
              <a:ext cx="1111200" cy="11112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2"/>
            <p:cNvSpPr/>
            <p:nvPr/>
          </p:nvSpPr>
          <p:spPr>
            <a:xfrm>
              <a:off x="6680825" y="2549350"/>
              <a:ext cx="1539600" cy="1539600"/>
            </a:xfrm>
            <a:prstGeom prst="donut">
              <a:avLst>
                <a:gd name="adj" fmla="val 675"/>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22"/>
          <p:cNvGrpSpPr/>
          <p:nvPr/>
        </p:nvGrpSpPr>
        <p:grpSpPr>
          <a:xfrm>
            <a:off x="6405399" y="3676684"/>
            <a:ext cx="435022" cy="323445"/>
            <a:chOff x="5247525" y="3007275"/>
            <a:chExt cx="517575" cy="384825"/>
          </a:xfrm>
        </p:grpSpPr>
        <p:sp>
          <p:nvSpPr>
            <p:cNvPr id="249" name="Google Shape;249;p22"/>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Afbeelding 5">
            <a:extLst>
              <a:ext uri="{FF2B5EF4-FFF2-40B4-BE49-F238E27FC236}">
                <a16:creationId xmlns:a16="http://schemas.microsoft.com/office/drawing/2014/main" id="{C1C8EA04-2546-F185-C486-BB3261A79B77}"/>
              </a:ext>
            </a:extLst>
          </p:cNvPr>
          <p:cNvPicPr>
            <a:picLocks noChangeAspect="1"/>
          </p:cNvPicPr>
          <p:nvPr/>
        </p:nvPicPr>
        <p:blipFill>
          <a:blip r:embed="rId3"/>
          <a:stretch>
            <a:fillRect/>
          </a:stretch>
        </p:blipFill>
        <p:spPr>
          <a:xfrm>
            <a:off x="334492" y="0"/>
            <a:ext cx="3476927" cy="5143500"/>
          </a:xfrm>
          <a:prstGeom prst="rect">
            <a:avLst/>
          </a:prstGeom>
        </p:spPr>
      </p:pic>
      <p:pic>
        <p:nvPicPr>
          <p:cNvPr id="8" name="Afbeelding 7">
            <a:extLst>
              <a:ext uri="{FF2B5EF4-FFF2-40B4-BE49-F238E27FC236}">
                <a16:creationId xmlns:a16="http://schemas.microsoft.com/office/drawing/2014/main" id="{41DF7874-9E0B-C3C4-1113-DD7D9E4F7F31}"/>
              </a:ext>
            </a:extLst>
          </p:cNvPr>
          <p:cNvPicPr>
            <a:picLocks noChangeAspect="1"/>
          </p:cNvPicPr>
          <p:nvPr/>
        </p:nvPicPr>
        <p:blipFill>
          <a:blip r:embed="rId4"/>
          <a:stretch>
            <a:fillRect/>
          </a:stretch>
        </p:blipFill>
        <p:spPr>
          <a:xfrm>
            <a:off x="3940365" y="396545"/>
            <a:ext cx="4115157" cy="1028789"/>
          </a:xfrm>
          <a:prstGeom prst="rect">
            <a:avLst/>
          </a:prstGeom>
        </p:spPr>
      </p:pic>
      <p:grpSp>
        <p:nvGrpSpPr>
          <p:cNvPr id="2" name="Google Shape;1197;p50">
            <a:extLst>
              <a:ext uri="{FF2B5EF4-FFF2-40B4-BE49-F238E27FC236}">
                <a16:creationId xmlns:a16="http://schemas.microsoft.com/office/drawing/2014/main" id="{7E32CC67-4522-917A-4768-5A0F9A23DC72}"/>
              </a:ext>
            </a:extLst>
          </p:cNvPr>
          <p:cNvGrpSpPr/>
          <p:nvPr/>
        </p:nvGrpSpPr>
        <p:grpSpPr>
          <a:xfrm>
            <a:off x="7133908" y="1856865"/>
            <a:ext cx="1500348" cy="1460596"/>
            <a:chOff x="9878272" y="2682320"/>
            <a:chExt cx="720199" cy="719767"/>
          </a:xfrm>
        </p:grpSpPr>
        <p:sp>
          <p:nvSpPr>
            <p:cNvPr id="3" name="Google Shape;1198;p50">
              <a:extLst>
                <a:ext uri="{FF2B5EF4-FFF2-40B4-BE49-F238E27FC236}">
                  <a16:creationId xmlns:a16="http://schemas.microsoft.com/office/drawing/2014/main" id="{139DAA5E-B7F1-8FEA-101D-06A1B92AB4B8}"/>
                </a:ext>
              </a:extLst>
            </p:cNvPr>
            <p:cNvSpPr/>
            <p:nvPr/>
          </p:nvSpPr>
          <p:spPr>
            <a:xfrm>
              <a:off x="10056560" y="2963533"/>
              <a:ext cx="541911" cy="438554"/>
            </a:xfrm>
            <a:custGeom>
              <a:avLst/>
              <a:gdLst/>
              <a:ahLst/>
              <a:cxnLst/>
              <a:rect l="l" t="t" r="r" b="b"/>
              <a:pathLst>
                <a:path w="861" h="697" extrusionOk="0">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 name="Google Shape;1199;p50">
              <a:extLst>
                <a:ext uri="{FF2B5EF4-FFF2-40B4-BE49-F238E27FC236}">
                  <a16:creationId xmlns:a16="http://schemas.microsoft.com/office/drawing/2014/main" id="{7467D615-C43E-595E-C087-0BDF8C37BE42}"/>
                </a:ext>
              </a:extLst>
            </p:cNvPr>
            <p:cNvSpPr/>
            <p:nvPr/>
          </p:nvSpPr>
          <p:spPr>
            <a:xfrm>
              <a:off x="9878272" y="2791266"/>
              <a:ext cx="459066" cy="594405"/>
            </a:xfrm>
            <a:custGeom>
              <a:avLst/>
              <a:gdLst/>
              <a:ahLst/>
              <a:cxnLst/>
              <a:rect l="l" t="t" r="r" b="b"/>
              <a:pathLst>
                <a:path w="729" h="945" extrusionOk="0">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 name="Google Shape;1200;p50">
              <a:extLst>
                <a:ext uri="{FF2B5EF4-FFF2-40B4-BE49-F238E27FC236}">
                  <a16:creationId xmlns:a16="http://schemas.microsoft.com/office/drawing/2014/main" id="{37C11D96-719E-2B51-F0D2-438E07584D98}"/>
                </a:ext>
              </a:extLst>
            </p:cNvPr>
            <p:cNvSpPr/>
            <p:nvPr/>
          </p:nvSpPr>
          <p:spPr>
            <a:xfrm>
              <a:off x="9994853" y="2682320"/>
              <a:ext cx="583546" cy="500170"/>
            </a:xfrm>
            <a:custGeom>
              <a:avLst/>
              <a:gdLst/>
              <a:ahLst/>
              <a:cxnLst/>
              <a:rect l="l" t="t" r="r" b="b"/>
              <a:pathLst>
                <a:path w="927" h="795" extrusionOk="0">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138956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174"/>
        <p:cNvGrpSpPr/>
        <p:nvPr/>
      </p:nvGrpSpPr>
      <p:grpSpPr>
        <a:xfrm>
          <a:off x="0" y="0"/>
          <a:ext cx="0" cy="0"/>
          <a:chOff x="0" y="0"/>
          <a:chExt cx="0" cy="0"/>
        </a:xfrm>
      </p:grpSpPr>
      <p:sp>
        <p:nvSpPr>
          <p:cNvPr id="175" name="Google Shape;175;p17"/>
          <p:cNvSpPr txBox="1">
            <a:spLocks noGrp="1"/>
          </p:cNvSpPr>
          <p:nvPr>
            <p:ph type="ctrTitle"/>
          </p:nvPr>
        </p:nvSpPr>
        <p:spPr>
          <a:xfrm>
            <a:off x="2569800" y="2236800"/>
            <a:ext cx="4004400" cy="956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SWOT</a:t>
            </a:r>
            <a:endParaRPr/>
          </a:p>
        </p:txBody>
      </p:sp>
      <p:sp>
        <p:nvSpPr>
          <p:cNvPr id="177" name="Google Shape;177;p17"/>
          <p:cNvSpPr txBox="1"/>
          <p:nvPr/>
        </p:nvSpPr>
        <p:spPr>
          <a:xfrm>
            <a:off x="1030925" y="710500"/>
            <a:ext cx="1392600" cy="139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6000" b="1">
                <a:solidFill>
                  <a:srgbClr val="FFFFFF"/>
                </a:solidFill>
                <a:latin typeface="Poppins"/>
                <a:cs typeface="Poppins"/>
                <a:sym typeface="Poppins"/>
              </a:rPr>
              <a:t>1</a:t>
            </a:r>
            <a:endParaRPr sz="6000">
              <a:solidFill>
                <a:srgbClr val="FFFFFF"/>
              </a:solidFill>
            </a:endParaRPr>
          </a:p>
        </p:txBody>
      </p:sp>
      <p:pic>
        <p:nvPicPr>
          <p:cNvPr id="7" name="Afbeelding 6" descr="Afbeelding met teken, shirt&#10;&#10;Automatisch gegenereerde beschrijving">
            <a:extLst>
              <a:ext uri="{FF2B5EF4-FFF2-40B4-BE49-F238E27FC236}">
                <a16:creationId xmlns:a16="http://schemas.microsoft.com/office/drawing/2014/main" id="{76E7847E-8233-4203-B20E-C886160F7D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0492" y="283028"/>
            <a:ext cx="1215722" cy="1260620"/>
          </a:xfrm>
          <a:prstGeom prst="rect">
            <a:avLst/>
          </a:prstGeom>
        </p:spPr>
      </p:pic>
    </p:spTree>
    <p:extLst>
      <p:ext uri="{BB962C8B-B14F-4D97-AF65-F5344CB8AC3E}">
        <p14:creationId xmlns:p14="http://schemas.microsoft.com/office/powerpoint/2010/main" val="3034262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Shape 174"/>
        <p:cNvGrpSpPr/>
        <p:nvPr/>
      </p:nvGrpSpPr>
      <p:grpSpPr>
        <a:xfrm>
          <a:off x="0" y="0"/>
          <a:ext cx="0" cy="0"/>
          <a:chOff x="0" y="0"/>
          <a:chExt cx="0" cy="0"/>
        </a:xfrm>
      </p:grpSpPr>
      <p:sp>
        <p:nvSpPr>
          <p:cNvPr id="175" name="Google Shape;175;p17"/>
          <p:cNvSpPr txBox="1">
            <a:spLocks noGrp="1"/>
          </p:cNvSpPr>
          <p:nvPr>
            <p:ph type="ctrTitle"/>
          </p:nvPr>
        </p:nvSpPr>
        <p:spPr>
          <a:xfrm>
            <a:off x="2561173" y="2840649"/>
            <a:ext cx="4210562" cy="956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nl-BE" err="1"/>
              <a:t>Gender-neutraal</a:t>
            </a:r>
            <a:r>
              <a:rPr lang="nl-BE"/>
              <a:t> reglement</a:t>
            </a:r>
            <a:endParaRPr/>
          </a:p>
        </p:txBody>
      </p:sp>
      <p:sp>
        <p:nvSpPr>
          <p:cNvPr id="177" name="Google Shape;177;p17"/>
          <p:cNvSpPr txBox="1"/>
          <p:nvPr/>
        </p:nvSpPr>
        <p:spPr>
          <a:xfrm>
            <a:off x="1030925" y="710500"/>
            <a:ext cx="1392600" cy="139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6000" b="1">
                <a:solidFill>
                  <a:srgbClr val="FFFFFF"/>
                </a:solidFill>
                <a:latin typeface="Poppins"/>
                <a:cs typeface="Poppins"/>
                <a:sym typeface="Poppins"/>
              </a:rPr>
              <a:t>9</a:t>
            </a:r>
            <a:endParaRPr sz="6000">
              <a:solidFill>
                <a:srgbClr val="FFFFFF"/>
              </a:solidFill>
            </a:endParaRPr>
          </a:p>
        </p:txBody>
      </p:sp>
      <p:pic>
        <p:nvPicPr>
          <p:cNvPr id="6" name="Afbeelding 5" descr="Afbeelding met teken, shirt&#10;&#10;Automatisch gegenereerde beschrijving">
            <a:extLst>
              <a:ext uri="{FF2B5EF4-FFF2-40B4-BE49-F238E27FC236}">
                <a16:creationId xmlns:a16="http://schemas.microsoft.com/office/drawing/2014/main" id="{A8945925-9BC8-47BC-B347-40CD93C55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0492" y="283028"/>
            <a:ext cx="1215722" cy="1260620"/>
          </a:xfrm>
          <a:prstGeom prst="rect">
            <a:avLst/>
          </a:prstGeom>
        </p:spPr>
      </p:pic>
    </p:spTree>
    <p:extLst>
      <p:ext uri="{BB962C8B-B14F-4D97-AF65-F5344CB8AC3E}">
        <p14:creationId xmlns:p14="http://schemas.microsoft.com/office/powerpoint/2010/main" val="1527544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2"/>
          <p:cNvSpPr txBox="1">
            <a:spLocks noGrp="1"/>
          </p:cNvSpPr>
          <p:nvPr>
            <p:ph type="title"/>
          </p:nvPr>
        </p:nvSpPr>
        <p:spPr>
          <a:xfrm>
            <a:off x="457199" y="1166125"/>
            <a:ext cx="6216361" cy="683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tx1"/>
                </a:solidFill>
              </a:rPr>
              <a:t>Uitzondering : jongens in de meisjescompetitie</a:t>
            </a:r>
            <a:endParaRPr>
              <a:solidFill>
                <a:schemeClr val="tx1"/>
              </a:solidFill>
            </a:endParaRPr>
          </a:p>
        </p:txBody>
      </p:sp>
      <p:sp>
        <p:nvSpPr>
          <p:cNvPr id="242" name="Google Shape;242;p22"/>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31</a:t>
            </a:fld>
            <a:endParaRPr/>
          </a:p>
        </p:txBody>
      </p:sp>
      <p:grpSp>
        <p:nvGrpSpPr>
          <p:cNvPr id="244" name="Google Shape;244;p22"/>
          <p:cNvGrpSpPr/>
          <p:nvPr/>
        </p:nvGrpSpPr>
        <p:grpSpPr>
          <a:xfrm>
            <a:off x="5853100" y="3068600"/>
            <a:ext cx="1539600" cy="1539600"/>
            <a:chOff x="6680825" y="2549350"/>
            <a:chExt cx="1539600" cy="1539600"/>
          </a:xfrm>
        </p:grpSpPr>
        <p:sp>
          <p:nvSpPr>
            <p:cNvPr id="245" name="Google Shape;245;p22"/>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2"/>
            <p:cNvSpPr/>
            <p:nvPr/>
          </p:nvSpPr>
          <p:spPr>
            <a:xfrm>
              <a:off x="6894850" y="2763375"/>
              <a:ext cx="1111200" cy="11112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2"/>
            <p:cNvSpPr/>
            <p:nvPr/>
          </p:nvSpPr>
          <p:spPr>
            <a:xfrm>
              <a:off x="6680825" y="2549350"/>
              <a:ext cx="1539600" cy="1539600"/>
            </a:xfrm>
            <a:prstGeom prst="donut">
              <a:avLst>
                <a:gd name="adj" fmla="val 675"/>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22"/>
          <p:cNvGrpSpPr/>
          <p:nvPr/>
        </p:nvGrpSpPr>
        <p:grpSpPr>
          <a:xfrm>
            <a:off x="6405399" y="3676684"/>
            <a:ext cx="435022" cy="323445"/>
            <a:chOff x="5247525" y="3007275"/>
            <a:chExt cx="517575" cy="384825"/>
          </a:xfrm>
        </p:grpSpPr>
        <p:sp>
          <p:nvSpPr>
            <p:cNvPr id="249" name="Google Shape;249;p22"/>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kstvak 5">
            <a:extLst>
              <a:ext uri="{FF2B5EF4-FFF2-40B4-BE49-F238E27FC236}">
                <a16:creationId xmlns:a16="http://schemas.microsoft.com/office/drawing/2014/main" id="{10EDFD2B-8306-8B4D-C39F-C0E68F196D50}"/>
              </a:ext>
            </a:extLst>
          </p:cNvPr>
          <p:cNvSpPr txBox="1"/>
          <p:nvPr/>
        </p:nvSpPr>
        <p:spPr>
          <a:xfrm>
            <a:off x="522264" y="2087592"/>
            <a:ext cx="5206957" cy="2677656"/>
          </a:xfrm>
          <a:prstGeom prst="rect">
            <a:avLst/>
          </a:prstGeom>
          <a:noFill/>
        </p:spPr>
        <p:txBody>
          <a:bodyPr wrap="square" rtlCol="0">
            <a:spAutoFit/>
          </a:bodyPr>
          <a:lstStyle/>
          <a:p>
            <a:endParaRPr lang="nl-BE">
              <a:latin typeface="Poppins Light" panose="00000400000000000000" pitchFamily="2" charset="0"/>
              <a:cs typeface="Poppins Light" panose="00000400000000000000" pitchFamily="2" charset="0"/>
            </a:endParaRPr>
          </a:p>
          <a:p>
            <a:r>
              <a:rPr lang="nl-NL" b="1" u="sng">
                <a:solidFill>
                  <a:srgbClr val="FF0000"/>
                </a:solidFill>
                <a:latin typeface="Poppins Light" panose="00000400000000000000" pitchFamily="2" charset="0"/>
                <a:cs typeface="Poppins Light" panose="00000400000000000000" pitchFamily="2" charset="0"/>
              </a:rPr>
              <a:t>Voorstel</a:t>
            </a:r>
            <a:r>
              <a:rPr lang="nl-NL" b="1">
                <a:latin typeface="Poppins Light" panose="00000400000000000000" pitchFamily="2" charset="0"/>
                <a:cs typeface="Poppins Light" panose="00000400000000000000" pitchFamily="2" charset="0"/>
              </a:rPr>
              <a:t> reglementering</a:t>
            </a:r>
          </a:p>
          <a:p>
            <a:endParaRPr lang="nl-NL" b="1">
              <a:latin typeface="Poppins Light" panose="00000400000000000000" pitchFamily="2" charset="0"/>
              <a:cs typeface="Poppins Light" panose="00000400000000000000" pitchFamily="2" charset="0"/>
            </a:endParaRPr>
          </a:p>
          <a:p>
            <a:r>
              <a:rPr lang="nl-NL" b="1">
                <a:latin typeface="Poppins Light" panose="00000400000000000000" pitchFamily="2" charset="0"/>
                <a:cs typeface="Poppins Light" panose="00000400000000000000" pitchFamily="2" charset="0"/>
              </a:rPr>
              <a:t>Seizoen 2023-2024 : jongens zijn toegelaten in de M12 competitie</a:t>
            </a:r>
          </a:p>
          <a:p>
            <a:r>
              <a:rPr lang="nl-NL" b="1">
                <a:latin typeface="Poppins Light" panose="00000400000000000000" pitchFamily="2" charset="0"/>
                <a:cs typeface="Poppins Light" panose="00000400000000000000" pitchFamily="2" charset="0"/>
              </a:rPr>
              <a:t>MAAR :</a:t>
            </a:r>
          </a:p>
          <a:p>
            <a:pPr marL="285750" indent="-285750">
              <a:buFont typeface="Arial" panose="020B0604020202020204" pitchFamily="34" charset="0"/>
              <a:buChar char="•"/>
            </a:pPr>
            <a:r>
              <a:rPr lang="nl-NL">
                <a:latin typeface="Poppins Light" panose="00000400000000000000" pitchFamily="2" charset="0"/>
                <a:cs typeface="Poppins Light" panose="00000400000000000000" pitchFamily="2" charset="0"/>
              </a:rPr>
              <a:t>Jongens mogen zeker niet te oud zijn</a:t>
            </a:r>
          </a:p>
          <a:p>
            <a:pPr marL="285750" indent="-285750">
              <a:buFont typeface="Arial" panose="020B0604020202020204" pitchFamily="34" charset="0"/>
              <a:buChar char="•"/>
            </a:pPr>
            <a:r>
              <a:rPr lang="nl-NL">
                <a:latin typeface="Poppins Light" panose="00000400000000000000" pitchFamily="2" charset="0"/>
                <a:cs typeface="Poppins Light" panose="00000400000000000000" pitchFamily="2" charset="0"/>
              </a:rPr>
              <a:t>Maximaal 2 jongens gelijktijdig op het veld staan (minder dan de helft aangezien we volgend jaar 5 + 1 spelen).</a:t>
            </a:r>
            <a:endParaRPr lang="nl-BE">
              <a:latin typeface="Poppins Light" panose="00000400000000000000" pitchFamily="2" charset="0"/>
              <a:cs typeface="Poppins Light" panose="00000400000000000000" pitchFamily="2" charset="0"/>
            </a:endParaRPr>
          </a:p>
          <a:p>
            <a:r>
              <a:rPr lang="nl-NL"/>
              <a:t> </a:t>
            </a:r>
            <a:endParaRPr lang="nl-BE"/>
          </a:p>
          <a:p>
            <a:endParaRPr lang="nl-BE"/>
          </a:p>
        </p:txBody>
      </p:sp>
      <p:pic>
        <p:nvPicPr>
          <p:cNvPr id="2050" name="Picture 2">
            <a:extLst>
              <a:ext uri="{FF2B5EF4-FFF2-40B4-BE49-F238E27FC236}">
                <a16:creationId xmlns:a16="http://schemas.microsoft.com/office/drawing/2014/main" id="{F07EAC2D-4C01-CF24-B0E9-B26A5181F539}"/>
              </a:ext>
            </a:extLst>
          </p:cNvPr>
          <p:cNvPicPr>
            <a:picLocks noChangeAspect="1" noChangeArrowheads="1"/>
          </p:cNvPicPr>
          <p:nvPr/>
        </p:nvPicPr>
        <p:blipFill>
          <a:blip r:embed="rId3">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51008" y="2011830"/>
            <a:ext cx="1859963" cy="1119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11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1000"/>
                                        <p:tgtEl>
                                          <p:spTgt spid="6">
                                            <p:txEl>
                                              <p:pRg st="5" end="5"/>
                                            </p:txEl>
                                          </p:spTgt>
                                        </p:tgtEl>
                                      </p:cBhvr>
                                    </p:animEffect>
                                    <p:anim calcmode="lin" valueType="num">
                                      <p:cBhvr>
                                        <p:cTn id="2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1000"/>
                                        <p:tgtEl>
                                          <p:spTgt spid="6">
                                            <p:txEl>
                                              <p:pRg st="6" end="6"/>
                                            </p:txEl>
                                          </p:spTgt>
                                        </p:tgtEl>
                                      </p:cBhvr>
                                    </p:animEffect>
                                    <p:anim calcmode="lin" valueType="num">
                                      <p:cBhvr>
                                        <p:cTn id="36"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1000"/>
                                        <p:tgtEl>
                                          <p:spTgt spid="6">
                                            <p:txEl>
                                              <p:pRg st="7" end="7"/>
                                            </p:txEl>
                                          </p:spTgt>
                                        </p:tgtEl>
                                      </p:cBhvr>
                                    </p:animEffect>
                                    <p:anim calcmode="lin" valueType="num">
                                      <p:cBhvr>
                                        <p:cTn id="43"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Shape 174"/>
        <p:cNvGrpSpPr/>
        <p:nvPr/>
      </p:nvGrpSpPr>
      <p:grpSpPr>
        <a:xfrm>
          <a:off x="0" y="0"/>
          <a:ext cx="0" cy="0"/>
          <a:chOff x="0" y="0"/>
          <a:chExt cx="0" cy="0"/>
        </a:xfrm>
      </p:grpSpPr>
      <p:sp>
        <p:nvSpPr>
          <p:cNvPr id="175" name="Google Shape;175;p17"/>
          <p:cNvSpPr txBox="1">
            <a:spLocks noGrp="1"/>
          </p:cNvSpPr>
          <p:nvPr>
            <p:ph type="ctrTitle"/>
          </p:nvPr>
        </p:nvSpPr>
        <p:spPr>
          <a:xfrm>
            <a:off x="2569800" y="2236800"/>
            <a:ext cx="4004400" cy="956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Inschrij-vingen</a:t>
            </a:r>
            <a:endParaRPr/>
          </a:p>
        </p:txBody>
      </p:sp>
      <p:sp>
        <p:nvSpPr>
          <p:cNvPr id="176" name="Google Shape;176;p17"/>
          <p:cNvSpPr txBox="1">
            <a:spLocks noGrp="1"/>
          </p:cNvSpPr>
          <p:nvPr>
            <p:ph type="subTitle" idx="1"/>
          </p:nvPr>
        </p:nvSpPr>
        <p:spPr>
          <a:xfrm>
            <a:off x="2569800" y="3188701"/>
            <a:ext cx="4004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177" name="Google Shape;177;p17"/>
          <p:cNvSpPr txBox="1"/>
          <p:nvPr/>
        </p:nvSpPr>
        <p:spPr>
          <a:xfrm>
            <a:off x="1030925" y="710500"/>
            <a:ext cx="1392600" cy="139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6000" b="1">
                <a:solidFill>
                  <a:srgbClr val="FFFFFF"/>
                </a:solidFill>
                <a:latin typeface="Poppins"/>
                <a:cs typeface="Poppins"/>
                <a:sym typeface="Poppins"/>
              </a:rPr>
              <a:t>10</a:t>
            </a:r>
            <a:endParaRPr sz="6000">
              <a:solidFill>
                <a:srgbClr val="FFFFFF"/>
              </a:solidFill>
            </a:endParaRPr>
          </a:p>
        </p:txBody>
      </p:sp>
      <p:pic>
        <p:nvPicPr>
          <p:cNvPr id="7" name="Afbeelding 6" descr="Afbeelding met teken, shirt&#10;&#10;Automatisch gegenereerde beschrijving">
            <a:extLst>
              <a:ext uri="{FF2B5EF4-FFF2-40B4-BE49-F238E27FC236}">
                <a16:creationId xmlns:a16="http://schemas.microsoft.com/office/drawing/2014/main" id="{76E7847E-8233-4203-B20E-C886160F7D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0492" y="283028"/>
            <a:ext cx="1215722" cy="1260620"/>
          </a:xfrm>
          <a:prstGeom prst="rect">
            <a:avLst/>
          </a:prstGeom>
        </p:spPr>
      </p:pic>
    </p:spTree>
    <p:extLst>
      <p:ext uri="{BB962C8B-B14F-4D97-AF65-F5344CB8AC3E}">
        <p14:creationId xmlns:p14="http://schemas.microsoft.com/office/powerpoint/2010/main" val="513566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AD9554-510E-8BED-18A4-95D11843A58D}"/>
              </a:ext>
            </a:extLst>
          </p:cNvPr>
          <p:cNvSpPr>
            <a:spLocks noGrp="1"/>
          </p:cNvSpPr>
          <p:nvPr>
            <p:ph type="title"/>
          </p:nvPr>
        </p:nvSpPr>
        <p:spPr>
          <a:xfrm>
            <a:off x="457200" y="1166125"/>
            <a:ext cx="5381538" cy="683100"/>
          </a:xfrm>
        </p:spPr>
        <p:txBody>
          <a:bodyPr/>
          <a:lstStyle/>
          <a:p>
            <a:pPr algn="ctr"/>
            <a:r>
              <a:rPr lang="nl-BE"/>
              <a:t>Deadlines &amp; inschrijvingen competitie 2023-2024</a:t>
            </a:r>
          </a:p>
        </p:txBody>
      </p:sp>
      <p:sp>
        <p:nvSpPr>
          <p:cNvPr id="3" name="Tijdelijke aanduiding voor tekst 2">
            <a:extLst>
              <a:ext uri="{FF2B5EF4-FFF2-40B4-BE49-F238E27FC236}">
                <a16:creationId xmlns:a16="http://schemas.microsoft.com/office/drawing/2014/main" id="{E4188620-640A-91B9-52AE-B6C6E03DD23B}"/>
              </a:ext>
            </a:extLst>
          </p:cNvPr>
          <p:cNvSpPr>
            <a:spLocks noGrp="1"/>
          </p:cNvSpPr>
          <p:nvPr>
            <p:ph type="body" idx="1"/>
          </p:nvPr>
        </p:nvSpPr>
        <p:spPr>
          <a:xfrm>
            <a:off x="704676" y="1958050"/>
            <a:ext cx="2491530" cy="2618400"/>
          </a:xfrm>
        </p:spPr>
        <p:txBody>
          <a:bodyPr/>
          <a:lstStyle/>
          <a:p>
            <a:pPr marL="158750" indent="0">
              <a:buNone/>
            </a:pPr>
            <a:r>
              <a:rPr lang="nl-BE" u="sng"/>
              <a:t>Clubinschrijvingen</a:t>
            </a:r>
          </a:p>
          <a:p>
            <a:r>
              <a:rPr lang="nl-BE"/>
              <a:t>Via papieren formulier</a:t>
            </a:r>
          </a:p>
          <a:p>
            <a:r>
              <a:rPr lang="nl-BE"/>
              <a:t>Wordt verstuurd via mail eind april/begin mei</a:t>
            </a:r>
          </a:p>
          <a:p>
            <a:r>
              <a:rPr lang="nl-BE"/>
              <a:t>Invullen en ondertekenen</a:t>
            </a:r>
          </a:p>
          <a:p>
            <a:r>
              <a:rPr lang="nl-BE"/>
              <a:t>Indienen vóór 20 mei</a:t>
            </a:r>
          </a:p>
        </p:txBody>
      </p:sp>
      <p:sp>
        <p:nvSpPr>
          <p:cNvPr id="4" name="Tijdelijke aanduiding voor tekst 3">
            <a:extLst>
              <a:ext uri="{FF2B5EF4-FFF2-40B4-BE49-F238E27FC236}">
                <a16:creationId xmlns:a16="http://schemas.microsoft.com/office/drawing/2014/main" id="{49585A8A-BA53-1ACD-E947-EDB4212EACA5}"/>
              </a:ext>
            </a:extLst>
          </p:cNvPr>
          <p:cNvSpPr>
            <a:spLocks noGrp="1"/>
          </p:cNvSpPr>
          <p:nvPr>
            <p:ph type="body" idx="2"/>
          </p:nvPr>
        </p:nvSpPr>
        <p:spPr>
          <a:xfrm>
            <a:off x="3078760" y="1958050"/>
            <a:ext cx="2592198" cy="2618400"/>
          </a:xfrm>
        </p:spPr>
        <p:txBody>
          <a:bodyPr/>
          <a:lstStyle/>
          <a:p>
            <a:pPr marL="158750" indent="0">
              <a:buNone/>
            </a:pPr>
            <a:r>
              <a:rPr lang="nl-BE" u="sng"/>
              <a:t>Ploeginschrijvingen</a:t>
            </a:r>
          </a:p>
          <a:p>
            <a:r>
              <a:rPr lang="nl-BE"/>
              <a:t>Via Big Captain (online)</a:t>
            </a:r>
          </a:p>
          <a:p>
            <a:r>
              <a:rPr lang="nl-BE"/>
              <a:t>Inschrijvingen openen eind april/begin mei (info volgt)</a:t>
            </a:r>
          </a:p>
          <a:p>
            <a:r>
              <a:rPr lang="nl-BE"/>
              <a:t>Handleiding wordt verstuurd via mail            </a:t>
            </a:r>
          </a:p>
          <a:p>
            <a:r>
              <a:rPr lang="nl-BE"/>
              <a:t>Denk alvast goed na over de ploegen die je wil inschrijven!</a:t>
            </a:r>
          </a:p>
          <a:p>
            <a:r>
              <a:rPr lang="nl-BE"/>
              <a:t>Inschrijven vóór 20 mei</a:t>
            </a:r>
          </a:p>
          <a:p>
            <a:endParaRPr lang="nl-BE"/>
          </a:p>
        </p:txBody>
      </p:sp>
      <p:sp>
        <p:nvSpPr>
          <p:cNvPr id="6" name="Tijdelijke aanduiding voor dianummer 5">
            <a:extLst>
              <a:ext uri="{FF2B5EF4-FFF2-40B4-BE49-F238E27FC236}">
                <a16:creationId xmlns:a16="http://schemas.microsoft.com/office/drawing/2014/main" id="{16B1C8D9-8348-4E06-0B2E-A0BCA7BE79E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nl-BE" smtClean="0"/>
              <a:t>33</a:t>
            </a:fld>
            <a:endParaRPr lang="nl-BE"/>
          </a:p>
        </p:txBody>
      </p:sp>
    </p:spTree>
    <p:extLst>
      <p:ext uri="{BB962C8B-B14F-4D97-AF65-F5344CB8AC3E}">
        <p14:creationId xmlns:p14="http://schemas.microsoft.com/office/powerpoint/2010/main" val="195516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2"/>
          <p:cNvSpPr txBox="1">
            <a:spLocks noGrp="1"/>
          </p:cNvSpPr>
          <p:nvPr>
            <p:ph type="title"/>
          </p:nvPr>
        </p:nvSpPr>
        <p:spPr>
          <a:xfrm>
            <a:off x="457200" y="1166125"/>
            <a:ext cx="5220300" cy="683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tx1"/>
                </a:solidFill>
              </a:rPr>
              <a:t>Stand van zaken</a:t>
            </a:r>
            <a:endParaRPr>
              <a:solidFill>
                <a:schemeClr val="tx1"/>
              </a:solidFill>
            </a:endParaRPr>
          </a:p>
        </p:txBody>
      </p:sp>
      <p:sp>
        <p:nvSpPr>
          <p:cNvPr id="239" name="Google Shape;239;p22"/>
          <p:cNvSpPr txBox="1">
            <a:spLocks noGrp="1"/>
          </p:cNvSpPr>
          <p:nvPr>
            <p:ph type="body" idx="1"/>
          </p:nvPr>
        </p:nvSpPr>
        <p:spPr>
          <a:xfrm>
            <a:off x="1069624" y="1958050"/>
            <a:ext cx="1989235" cy="2618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nl-NL" b="1"/>
              <a:t>Sterktes</a:t>
            </a:r>
            <a:endParaRPr b="1"/>
          </a:p>
          <a:p>
            <a:pPr marL="171450" indent="-171450"/>
            <a:r>
              <a:rPr lang="nl-BE"/>
              <a:t>Goede verstandhouding</a:t>
            </a:r>
          </a:p>
          <a:p>
            <a:pPr marL="171450" indent="-171450"/>
            <a:r>
              <a:rPr lang="nl-BE"/>
              <a:t>Samenwerking</a:t>
            </a:r>
            <a:endParaRPr lang="en"/>
          </a:p>
          <a:p>
            <a:pPr marL="171450" indent="-171450"/>
            <a:endParaRPr lang="en"/>
          </a:p>
          <a:p>
            <a:pPr marL="0" lvl="0" indent="0" algn="l" rtl="0">
              <a:spcBef>
                <a:spcPts val="600"/>
              </a:spcBef>
              <a:spcAft>
                <a:spcPts val="0"/>
              </a:spcAft>
              <a:buNone/>
            </a:pPr>
            <a:r>
              <a:rPr lang="nl-NL" b="1"/>
              <a:t>Opportuniteiten</a:t>
            </a:r>
          </a:p>
          <a:p>
            <a:pPr marL="171450" indent="-171450"/>
            <a:r>
              <a:rPr lang="nl-NL"/>
              <a:t>Big Captain</a:t>
            </a:r>
          </a:p>
          <a:p>
            <a:pPr marL="171450" indent="-171450"/>
            <a:r>
              <a:rPr lang="nl-NL"/>
              <a:t>Bereidwilligheid</a:t>
            </a:r>
          </a:p>
          <a:p>
            <a:pPr marL="171450" indent="-171450"/>
            <a:endParaRPr/>
          </a:p>
        </p:txBody>
      </p:sp>
      <p:sp>
        <p:nvSpPr>
          <p:cNvPr id="240" name="Google Shape;240;p22"/>
          <p:cNvSpPr txBox="1">
            <a:spLocks noGrp="1"/>
          </p:cNvSpPr>
          <p:nvPr>
            <p:ph type="body" idx="2"/>
          </p:nvPr>
        </p:nvSpPr>
        <p:spPr>
          <a:xfrm>
            <a:off x="3058862" y="1958050"/>
            <a:ext cx="2601177" cy="2618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nl-NL" b="1"/>
              <a:t>Uitdagingen</a:t>
            </a:r>
          </a:p>
          <a:p>
            <a:pPr marL="171450" indent="-171450"/>
            <a:r>
              <a:rPr lang="nl-NL"/>
              <a:t>Te weinig ploegen</a:t>
            </a:r>
          </a:p>
          <a:p>
            <a:pPr marL="171450" indent="-171450"/>
            <a:r>
              <a:rPr lang="nl-NL"/>
              <a:t>Te veel </a:t>
            </a:r>
            <a:r>
              <a:rPr lang="nl-NL" err="1"/>
              <a:t>byes</a:t>
            </a:r>
            <a:endParaRPr lang="nl-NL"/>
          </a:p>
          <a:p>
            <a:pPr marL="171450" indent="-171450"/>
            <a:r>
              <a:rPr lang="nl-NL"/>
              <a:t>Teveel verschillen</a:t>
            </a:r>
          </a:p>
          <a:p>
            <a:pPr marL="171450" indent="-171450"/>
            <a:r>
              <a:rPr lang="nl-NL"/>
              <a:t>Moeizame communicatie </a:t>
            </a:r>
            <a:r>
              <a:rPr lang="nl-NL" err="1"/>
              <a:t>nr</a:t>
            </a:r>
            <a:r>
              <a:rPr lang="nl-NL"/>
              <a:t> clubs en ouders</a:t>
            </a:r>
          </a:p>
          <a:p>
            <a:pPr marL="171450" indent="-171450"/>
            <a:r>
              <a:rPr lang="nl-NL"/>
              <a:t>Veel werk en opvolging</a:t>
            </a:r>
          </a:p>
          <a:p>
            <a:pPr marL="0" indent="0">
              <a:buNone/>
            </a:pPr>
            <a:endParaRPr lang="nl-NL"/>
          </a:p>
          <a:p>
            <a:pPr marL="0" lvl="0" indent="0" algn="l" rtl="0">
              <a:spcBef>
                <a:spcPts val="600"/>
              </a:spcBef>
              <a:spcAft>
                <a:spcPts val="0"/>
              </a:spcAft>
              <a:buNone/>
            </a:pPr>
            <a:r>
              <a:rPr lang="nl-NL" b="1"/>
              <a:t>Gevaren</a:t>
            </a:r>
          </a:p>
          <a:p>
            <a:pPr marL="171450" indent="-171450"/>
            <a:r>
              <a:rPr lang="nl-NL"/>
              <a:t>Interesse daalt</a:t>
            </a:r>
          </a:p>
          <a:p>
            <a:pPr marL="171450" indent="-171450"/>
            <a:r>
              <a:rPr lang="nl-NL"/>
              <a:t>Neerwaartse spiraal</a:t>
            </a:r>
          </a:p>
          <a:p>
            <a:pPr marL="0" indent="0">
              <a:buNone/>
            </a:pPr>
            <a:endParaRPr lang="nl-NL"/>
          </a:p>
          <a:p>
            <a:pPr marL="0" indent="0">
              <a:buNone/>
            </a:pPr>
            <a:endParaRPr lang="nl-NL"/>
          </a:p>
          <a:p>
            <a:pPr marL="0" lvl="0" indent="0" algn="l" rtl="0">
              <a:spcBef>
                <a:spcPts val="600"/>
              </a:spcBef>
              <a:spcAft>
                <a:spcPts val="0"/>
              </a:spcAft>
              <a:buNone/>
            </a:pPr>
            <a:endParaRPr lang="nl-BE"/>
          </a:p>
        </p:txBody>
      </p:sp>
      <p:sp>
        <p:nvSpPr>
          <p:cNvPr id="242" name="Google Shape;242;p22"/>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grpSp>
        <p:nvGrpSpPr>
          <p:cNvPr id="244" name="Google Shape;244;p22"/>
          <p:cNvGrpSpPr/>
          <p:nvPr/>
        </p:nvGrpSpPr>
        <p:grpSpPr>
          <a:xfrm>
            <a:off x="5853100" y="3068600"/>
            <a:ext cx="1539600" cy="1539600"/>
            <a:chOff x="6680825" y="2549350"/>
            <a:chExt cx="1539600" cy="1539600"/>
          </a:xfrm>
        </p:grpSpPr>
        <p:sp>
          <p:nvSpPr>
            <p:cNvPr id="245" name="Google Shape;245;p22"/>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2"/>
            <p:cNvSpPr/>
            <p:nvPr/>
          </p:nvSpPr>
          <p:spPr>
            <a:xfrm>
              <a:off x="6894850" y="2763375"/>
              <a:ext cx="1111200" cy="11112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2"/>
            <p:cNvSpPr/>
            <p:nvPr/>
          </p:nvSpPr>
          <p:spPr>
            <a:xfrm>
              <a:off x="6680825" y="2549350"/>
              <a:ext cx="1539600" cy="1539600"/>
            </a:xfrm>
            <a:prstGeom prst="donut">
              <a:avLst>
                <a:gd name="adj" fmla="val 675"/>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22"/>
          <p:cNvGrpSpPr/>
          <p:nvPr/>
        </p:nvGrpSpPr>
        <p:grpSpPr>
          <a:xfrm>
            <a:off x="6405399" y="3676684"/>
            <a:ext cx="435022" cy="323445"/>
            <a:chOff x="5247525" y="3007275"/>
            <a:chExt cx="517575" cy="384825"/>
          </a:xfrm>
        </p:grpSpPr>
        <p:sp>
          <p:nvSpPr>
            <p:cNvPr id="249" name="Google Shape;249;p22"/>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570;p43">
            <a:extLst>
              <a:ext uri="{FF2B5EF4-FFF2-40B4-BE49-F238E27FC236}">
                <a16:creationId xmlns:a16="http://schemas.microsoft.com/office/drawing/2014/main" id="{E2E2F4DE-F143-4C15-A936-0ACDD7A06C5F}"/>
              </a:ext>
            </a:extLst>
          </p:cNvPr>
          <p:cNvSpPr/>
          <p:nvPr/>
        </p:nvSpPr>
        <p:spPr>
          <a:xfrm>
            <a:off x="6759613" y="1419587"/>
            <a:ext cx="2147400" cy="2147400"/>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71;p43">
            <a:extLst>
              <a:ext uri="{FF2B5EF4-FFF2-40B4-BE49-F238E27FC236}">
                <a16:creationId xmlns:a16="http://schemas.microsoft.com/office/drawing/2014/main" id="{1E40C6D8-C5B3-426F-B66C-35C98112B779}"/>
              </a:ext>
            </a:extLst>
          </p:cNvPr>
          <p:cNvSpPr/>
          <p:nvPr/>
        </p:nvSpPr>
        <p:spPr>
          <a:xfrm rot="5400000">
            <a:off x="6914315" y="1419587"/>
            <a:ext cx="2147400" cy="2147400"/>
          </a:xfrm>
          <a:prstGeom prst="pie">
            <a:avLst>
              <a:gd name="adj1" fmla="val 10788866"/>
              <a:gd name="adj2" fmla="val 162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72;p43">
            <a:extLst>
              <a:ext uri="{FF2B5EF4-FFF2-40B4-BE49-F238E27FC236}">
                <a16:creationId xmlns:a16="http://schemas.microsoft.com/office/drawing/2014/main" id="{A5DD1A2C-1E8A-4EED-9771-067E7B491DC0}"/>
              </a:ext>
            </a:extLst>
          </p:cNvPr>
          <p:cNvSpPr/>
          <p:nvPr/>
        </p:nvSpPr>
        <p:spPr>
          <a:xfrm rot="10800000">
            <a:off x="6914315" y="1575510"/>
            <a:ext cx="2147400" cy="2147400"/>
          </a:xfrm>
          <a:prstGeom prst="pie">
            <a:avLst>
              <a:gd name="adj1" fmla="val 10788866"/>
              <a:gd name="adj2" fmla="val 162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73;p43">
            <a:extLst>
              <a:ext uri="{FF2B5EF4-FFF2-40B4-BE49-F238E27FC236}">
                <a16:creationId xmlns:a16="http://schemas.microsoft.com/office/drawing/2014/main" id="{DD3ED6E6-38F2-4E02-B18B-D48137D6CE65}"/>
              </a:ext>
            </a:extLst>
          </p:cNvPr>
          <p:cNvSpPr/>
          <p:nvPr/>
        </p:nvSpPr>
        <p:spPr>
          <a:xfrm rot="-5400000">
            <a:off x="6759613" y="1575510"/>
            <a:ext cx="2147400" cy="2147400"/>
          </a:xfrm>
          <a:prstGeom prst="pie">
            <a:avLst>
              <a:gd name="adj1" fmla="val 10788866"/>
              <a:gd name="adj2" fmla="val 162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74;p43">
            <a:extLst>
              <a:ext uri="{FF2B5EF4-FFF2-40B4-BE49-F238E27FC236}">
                <a16:creationId xmlns:a16="http://schemas.microsoft.com/office/drawing/2014/main" id="{71435D25-8403-49FC-AC24-FF831006548B}"/>
              </a:ext>
            </a:extLst>
          </p:cNvPr>
          <p:cNvSpPr/>
          <p:nvPr/>
        </p:nvSpPr>
        <p:spPr>
          <a:xfrm>
            <a:off x="7253973" y="1867499"/>
            <a:ext cx="290796" cy="394490"/>
          </a:xfrm>
          <a:prstGeom prst="rect">
            <a:avLst/>
          </a:prstGeom>
        </p:spPr>
        <p:txBody>
          <a:bodyPr>
            <a:prstTxWarp prst="textPlain">
              <a:avLst/>
            </a:prstTxWarp>
          </a:bodyPr>
          <a:lstStyle/>
          <a:p>
            <a:pPr lvl="0" algn="ctr"/>
            <a:r>
              <a:rPr b="1" i="0">
                <a:ln>
                  <a:noFill/>
                </a:ln>
                <a:solidFill>
                  <a:schemeClr val="lt1"/>
                </a:solidFill>
                <a:latin typeface="Poppins"/>
              </a:rPr>
              <a:t>S</a:t>
            </a:r>
          </a:p>
        </p:txBody>
      </p:sp>
      <p:sp>
        <p:nvSpPr>
          <p:cNvPr id="45" name="Google Shape;575;p43">
            <a:extLst>
              <a:ext uri="{FF2B5EF4-FFF2-40B4-BE49-F238E27FC236}">
                <a16:creationId xmlns:a16="http://schemas.microsoft.com/office/drawing/2014/main" id="{AED55621-5918-4854-B1A3-3D2B7DB77626}"/>
              </a:ext>
            </a:extLst>
          </p:cNvPr>
          <p:cNvSpPr/>
          <p:nvPr/>
        </p:nvSpPr>
        <p:spPr>
          <a:xfrm>
            <a:off x="8156228" y="1874357"/>
            <a:ext cx="550319" cy="385163"/>
          </a:xfrm>
          <a:prstGeom prst="rect">
            <a:avLst/>
          </a:prstGeom>
        </p:spPr>
        <p:txBody>
          <a:bodyPr>
            <a:prstTxWarp prst="textPlain">
              <a:avLst/>
            </a:prstTxWarp>
          </a:bodyPr>
          <a:lstStyle/>
          <a:p>
            <a:pPr lvl="0" algn="ctr"/>
            <a:r>
              <a:rPr b="1" i="0">
                <a:ln>
                  <a:noFill/>
                </a:ln>
                <a:solidFill>
                  <a:schemeClr val="lt1"/>
                </a:solidFill>
                <a:latin typeface="Poppins"/>
              </a:rPr>
              <a:t>W</a:t>
            </a:r>
          </a:p>
        </p:txBody>
      </p:sp>
      <p:sp>
        <p:nvSpPr>
          <p:cNvPr id="46" name="Google Shape;576;p43">
            <a:extLst>
              <a:ext uri="{FF2B5EF4-FFF2-40B4-BE49-F238E27FC236}">
                <a16:creationId xmlns:a16="http://schemas.microsoft.com/office/drawing/2014/main" id="{14C76373-C177-40FF-98A2-93E0BDAC41AC}"/>
              </a:ext>
            </a:extLst>
          </p:cNvPr>
          <p:cNvSpPr/>
          <p:nvPr/>
        </p:nvSpPr>
        <p:spPr>
          <a:xfrm>
            <a:off x="7223247" y="2850383"/>
            <a:ext cx="395044" cy="394490"/>
          </a:xfrm>
          <a:prstGeom prst="rect">
            <a:avLst/>
          </a:prstGeom>
        </p:spPr>
        <p:txBody>
          <a:bodyPr>
            <a:prstTxWarp prst="textPlain">
              <a:avLst/>
            </a:prstTxWarp>
          </a:bodyPr>
          <a:lstStyle/>
          <a:p>
            <a:pPr lvl="0" algn="ctr"/>
            <a:r>
              <a:rPr b="1" i="0">
                <a:ln>
                  <a:noFill/>
                </a:ln>
                <a:solidFill>
                  <a:schemeClr val="lt1"/>
                </a:solidFill>
                <a:latin typeface="Poppins"/>
              </a:rPr>
              <a:t>O</a:t>
            </a:r>
          </a:p>
        </p:txBody>
      </p:sp>
      <p:sp>
        <p:nvSpPr>
          <p:cNvPr id="47" name="Google Shape;577;p43">
            <a:extLst>
              <a:ext uri="{FF2B5EF4-FFF2-40B4-BE49-F238E27FC236}">
                <a16:creationId xmlns:a16="http://schemas.microsoft.com/office/drawing/2014/main" id="{964442DD-DFF7-4285-84FD-9A2A3F4BF507}"/>
              </a:ext>
            </a:extLst>
          </p:cNvPr>
          <p:cNvSpPr/>
          <p:nvPr/>
        </p:nvSpPr>
        <p:spPr>
          <a:xfrm>
            <a:off x="8257733" y="2857241"/>
            <a:ext cx="297929" cy="385163"/>
          </a:xfrm>
          <a:prstGeom prst="rect">
            <a:avLst/>
          </a:prstGeom>
        </p:spPr>
        <p:txBody>
          <a:bodyPr>
            <a:prstTxWarp prst="textPlain">
              <a:avLst/>
            </a:prstTxWarp>
          </a:bodyPr>
          <a:lstStyle/>
          <a:p>
            <a:pPr lvl="0" algn="ctr"/>
            <a:r>
              <a:rPr b="1" i="0">
                <a:ln>
                  <a:noFill/>
                </a:ln>
                <a:solidFill>
                  <a:schemeClr val="lt1"/>
                </a:solidFill>
                <a:latin typeface="Poppins"/>
              </a:rPr>
              <a:t>T</a:t>
            </a:r>
          </a:p>
        </p:txBody>
      </p:sp>
    </p:spTree>
    <p:extLst>
      <p:ext uri="{BB962C8B-B14F-4D97-AF65-F5344CB8AC3E}">
        <p14:creationId xmlns:p14="http://schemas.microsoft.com/office/powerpoint/2010/main" val="114943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0">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0">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0">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0">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0">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9">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9">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9">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9">
                                            <p:txEl>
                                              <p:pRg st="4" end="4"/>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9">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uiExpand="1" build="p"/>
      <p:bldP spid="24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Shape 174"/>
        <p:cNvGrpSpPr/>
        <p:nvPr/>
      </p:nvGrpSpPr>
      <p:grpSpPr>
        <a:xfrm>
          <a:off x="0" y="0"/>
          <a:ext cx="0" cy="0"/>
          <a:chOff x="0" y="0"/>
          <a:chExt cx="0" cy="0"/>
        </a:xfrm>
      </p:grpSpPr>
      <p:sp>
        <p:nvSpPr>
          <p:cNvPr id="175" name="Google Shape;175;p17"/>
          <p:cNvSpPr txBox="1">
            <a:spLocks noGrp="1"/>
          </p:cNvSpPr>
          <p:nvPr>
            <p:ph type="ctrTitle"/>
          </p:nvPr>
        </p:nvSpPr>
        <p:spPr>
          <a:xfrm>
            <a:off x="2569800" y="2236800"/>
            <a:ext cx="4004400" cy="956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Traject</a:t>
            </a:r>
            <a:endParaRPr/>
          </a:p>
        </p:txBody>
      </p:sp>
      <p:sp>
        <p:nvSpPr>
          <p:cNvPr id="177" name="Google Shape;177;p17"/>
          <p:cNvSpPr txBox="1"/>
          <p:nvPr/>
        </p:nvSpPr>
        <p:spPr>
          <a:xfrm>
            <a:off x="1030925" y="710500"/>
            <a:ext cx="1392600" cy="139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6000" b="1">
                <a:solidFill>
                  <a:srgbClr val="FFFFFF"/>
                </a:solidFill>
                <a:latin typeface="Poppins"/>
                <a:cs typeface="Poppins"/>
                <a:sym typeface="Poppins"/>
              </a:rPr>
              <a:t>2</a:t>
            </a:r>
            <a:endParaRPr sz="6000">
              <a:solidFill>
                <a:srgbClr val="FFFFFF"/>
              </a:solidFill>
            </a:endParaRPr>
          </a:p>
        </p:txBody>
      </p:sp>
      <p:pic>
        <p:nvPicPr>
          <p:cNvPr id="24" name="Afbeelding 23" descr="Afbeelding met teken, shirt&#10;&#10;Automatisch gegenereerde beschrijving">
            <a:extLst>
              <a:ext uri="{FF2B5EF4-FFF2-40B4-BE49-F238E27FC236}">
                <a16:creationId xmlns:a16="http://schemas.microsoft.com/office/drawing/2014/main" id="{3CD033F8-0D4A-4007-831B-DF8D76CF9D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0492" y="283028"/>
            <a:ext cx="1215722" cy="1260620"/>
          </a:xfrm>
          <a:prstGeom prst="rect">
            <a:avLst/>
          </a:prstGeom>
        </p:spPr>
      </p:pic>
    </p:spTree>
    <p:extLst>
      <p:ext uri="{BB962C8B-B14F-4D97-AF65-F5344CB8AC3E}">
        <p14:creationId xmlns:p14="http://schemas.microsoft.com/office/powerpoint/2010/main" val="2844589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41"/>
          <p:cNvSpPr txBox="1">
            <a:spLocks noGrp="1"/>
          </p:cNvSpPr>
          <p:nvPr>
            <p:ph type="title" idx="4294967295"/>
          </p:nvPr>
        </p:nvSpPr>
        <p:spPr>
          <a:xfrm>
            <a:off x="457200" y="473000"/>
            <a:ext cx="5220300" cy="683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Timing</a:t>
            </a:r>
            <a:endParaRPr/>
          </a:p>
        </p:txBody>
      </p:sp>
      <p:sp>
        <p:nvSpPr>
          <p:cNvPr id="526" name="Google Shape;526;p4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sp>
        <p:nvSpPr>
          <p:cNvPr id="527" name="Google Shape;527;p41"/>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528;p41"/>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529" name="Google Shape;529;p41"/>
          <p:cNvGrpSpPr/>
          <p:nvPr/>
        </p:nvGrpSpPr>
        <p:grpSpPr>
          <a:xfrm>
            <a:off x="1786339" y="1703401"/>
            <a:ext cx="473400" cy="473400"/>
            <a:chOff x="1786339" y="1703401"/>
            <a:chExt cx="473400" cy="473400"/>
          </a:xfrm>
        </p:grpSpPr>
        <p:sp>
          <p:nvSpPr>
            <p:cNvPr id="530" name="Google Shape;530;p41"/>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ppins"/>
                <a:ea typeface="Poppins"/>
                <a:cs typeface="Poppins"/>
                <a:sym typeface="Poppins"/>
              </a:endParaRPr>
            </a:p>
          </p:txBody>
        </p:sp>
        <p:sp>
          <p:nvSpPr>
            <p:cNvPr id="531" name="Google Shape;531;p41"/>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Poppins"/>
                  <a:ea typeface="Poppins"/>
                  <a:cs typeface="Poppins"/>
                  <a:sym typeface="Poppins"/>
                </a:rPr>
                <a:t>1</a:t>
              </a:r>
              <a:endParaRPr sz="600">
                <a:solidFill>
                  <a:schemeClr val="dk2"/>
                </a:solidFill>
                <a:latin typeface="Poppins"/>
                <a:ea typeface="Poppins"/>
                <a:cs typeface="Poppins"/>
                <a:sym typeface="Poppins"/>
              </a:endParaRPr>
            </a:p>
          </p:txBody>
        </p:sp>
      </p:grpSp>
      <p:grpSp>
        <p:nvGrpSpPr>
          <p:cNvPr id="532" name="Google Shape;532;p41"/>
          <p:cNvGrpSpPr/>
          <p:nvPr/>
        </p:nvGrpSpPr>
        <p:grpSpPr>
          <a:xfrm>
            <a:off x="3814414" y="1703401"/>
            <a:ext cx="473400" cy="473400"/>
            <a:chOff x="3814414" y="1703401"/>
            <a:chExt cx="473400" cy="473400"/>
          </a:xfrm>
        </p:grpSpPr>
        <p:sp>
          <p:nvSpPr>
            <p:cNvPr id="533" name="Google Shape;533;p41"/>
            <p:cNvSpPr/>
            <p:nvPr/>
          </p:nvSpPr>
          <p:spPr>
            <a:xfrm rot="8100000">
              <a:off x="3883742" y="17727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ppins"/>
                <a:ea typeface="Poppins"/>
                <a:cs typeface="Poppins"/>
                <a:sym typeface="Poppins"/>
              </a:endParaRPr>
            </a:p>
          </p:txBody>
        </p:sp>
        <p:sp>
          <p:nvSpPr>
            <p:cNvPr id="534" name="Google Shape;534;p41"/>
            <p:cNvSpPr/>
            <p:nvPr/>
          </p:nvSpPr>
          <p:spPr>
            <a:xfrm>
              <a:off x="3984064"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Poppins"/>
                  <a:ea typeface="Poppins"/>
                  <a:cs typeface="Poppins"/>
                  <a:sym typeface="Poppins"/>
                </a:rPr>
                <a:t>3</a:t>
              </a:r>
              <a:endParaRPr sz="600">
                <a:solidFill>
                  <a:schemeClr val="dk2"/>
                </a:solidFill>
                <a:latin typeface="Poppins"/>
                <a:ea typeface="Poppins"/>
                <a:cs typeface="Poppins"/>
                <a:sym typeface="Poppins"/>
              </a:endParaRPr>
            </a:p>
          </p:txBody>
        </p:sp>
      </p:grpSp>
      <p:grpSp>
        <p:nvGrpSpPr>
          <p:cNvPr id="535" name="Google Shape;535;p41"/>
          <p:cNvGrpSpPr/>
          <p:nvPr/>
        </p:nvGrpSpPr>
        <p:grpSpPr>
          <a:xfrm>
            <a:off x="5842489" y="1703401"/>
            <a:ext cx="473400" cy="473400"/>
            <a:chOff x="5842489" y="1703401"/>
            <a:chExt cx="473400" cy="473400"/>
          </a:xfrm>
        </p:grpSpPr>
        <p:sp>
          <p:nvSpPr>
            <p:cNvPr id="536" name="Google Shape;536;p41"/>
            <p:cNvSpPr/>
            <p:nvPr/>
          </p:nvSpPr>
          <p:spPr>
            <a:xfrm rot="8100000">
              <a:off x="5911817" y="1772729"/>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ppins"/>
                <a:ea typeface="Poppins"/>
                <a:cs typeface="Poppins"/>
                <a:sym typeface="Poppins"/>
              </a:endParaRPr>
            </a:p>
          </p:txBody>
        </p:sp>
        <p:sp>
          <p:nvSpPr>
            <p:cNvPr id="537" name="Google Shape;537;p41"/>
            <p:cNvSpPr/>
            <p:nvPr/>
          </p:nvSpPr>
          <p:spPr>
            <a:xfrm>
              <a:off x="601213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Poppins"/>
                  <a:ea typeface="Poppins"/>
                  <a:cs typeface="Poppins"/>
                  <a:sym typeface="Poppins"/>
                </a:rPr>
                <a:t>5</a:t>
              </a:r>
              <a:endParaRPr sz="600">
                <a:solidFill>
                  <a:schemeClr val="dk2"/>
                </a:solidFill>
                <a:latin typeface="Poppins"/>
                <a:ea typeface="Poppins"/>
                <a:cs typeface="Poppins"/>
                <a:sym typeface="Poppins"/>
              </a:endParaRPr>
            </a:p>
          </p:txBody>
        </p:sp>
      </p:grpSp>
      <p:grpSp>
        <p:nvGrpSpPr>
          <p:cNvPr id="538" name="Google Shape;538;p41"/>
          <p:cNvGrpSpPr/>
          <p:nvPr/>
        </p:nvGrpSpPr>
        <p:grpSpPr>
          <a:xfrm>
            <a:off x="6880814" y="3576300"/>
            <a:ext cx="473400" cy="473400"/>
            <a:chOff x="6880814" y="3576300"/>
            <a:chExt cx="473400" cy="473400"/>
          </a:xfrm>
        </p:grpSpPr>
        <p:sp>
          <p:nvSpPr>
            <p:cNvPr id="539" name="Google Shape;539;p41"/>
            <p:cNvSpPr/>
            <p:nvPr/>
          </p:nvSpPr>
          <p:spPr>
            <a:xfrm rot="-2700000">
              <a:off x="6950142" y="3645628"/>
              <a:ext cx="334744" cy="334744"/>
            </a:xfrm>
            <a:prstGeom prst="teardrop">
              <a:avLst>
                <a:gd name="adj" fmla="val 10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ppins"/>
                <a:ea typeface="Poppins"/>
                <a:cs typeface="Poppins"/>
                <a:sym typeface="Poppins"/>
              </a:endParaRPr>
            </a:p>
          </p:txBody>
        </p:sp>
        <p:sp>
          <p:nvSpPr>
            <p:cNvPr id="540" name="Google Shape;540;p41"/>
            <p:cNvSpPr/>
            <p:nvPr/>
          </p:nvSpPr>
          <p:spPr>
            <a:xfrm flipH="1">
              <a:off x="705046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Poppins"/>
                  <a:ea typeface="Poppins"/>
                  <a:cs typeface="Poppins"/>
                  <a:sym typeface="Poppins"/>
                </a:rPr>
                <a:t>6</a:t>
              </a:r>
              <a:endParaRPr sz="600">
                <a:solidFill>
                  <a:schemeClr val="dk2"/>
                </a:solidFill>
                <a:latin typeface="Poppins"/>
                <a:ea typeface="Poppins"/>
                <a:cs typeface="Poppins"/>
                <a:sym typeface="Poppins"/>
              </a:endParaRPr>
            </a:p>
          </p:txBody>
        </p:sp>
      </p:grpSp>
      <p:grpSp>
        <p:nvGrpSpPr>
          <p:cNvPr id="541" name="Google Shape;541;p41"/>
          <p:cNvGrpSpPr/>
          <p:nvPr/>
        </p:nvGrpSpPr>
        <p:grpSpPr>
          <a:xfrm>
            <a:off x="4852739" y="3576300"/>
            <a:ext cx="473400" cy="473400"/>
            <a:chOff x="4852739" y="3576300"/>
            <a:chExt cx="473400" cy="473400"/>
          </a:xfrm>
        </p:grpSpPr>
        <p:sp>
          <p:nvSpPr>
            <p:cNvPr id="542" name="Google Shape;542;p41"/>
            <p:cNvSpPr/>
            <p:nvPr/>
          </p:nvSpPr>
          <p:spPr>
            <a:xfrm rot="-2700000">
              <a:off x="4922067"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ppins"/>
                <a:ea typeface="Poppins"/>
                <a:cs typeface="Poppins"/>
                <a:sym typeface="Poppins"/>
              </a:endParaRPr>
            </a:p>
          </p:txBody>
        </p:sp>
        <p:sp>
          <p:nvSpPr>
            <p:cNvPr id="543" name="Google Shape;543;p41"/>
            <p:cNvSpPr/>
            <p:nvPr/>
          </p:nvSpPr>
          <p:spPr>
            <a:xfrm flipH="1">
              <a:off x="5022389"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Poppins"/>
                  <a:ea typeface="Poppins"/>
                  <a:cs typeface="Poppins"/>
                  <a:sym typeface="Poppins"/>
                </a:rPr>
                <a:t>4</a:t>
              </a:r>
              <a:endParaRPr sz="600">
                <a:solidFill>
                  <a:schemeClr val="dk2"/>
                </a:solidFill>
                <a:latin typeface="Poppins"/>
                <a:ea typeface="Poppins"/>
                <a:cs typeface="Poppins"/>
                <a:sym typeface="Poppins"/>
              </a:endParaRPr>
            </a:p>
          </p:txBody>
        </p:sp>
      </p:grpSp>
      <p:grpSp>
        <p:nvGrpSpPr>
          <p:cNvPr id="544" name="Google Shape;544;p41"/>
          <p:cNvGrpSpPr/>
          <p:nvPr/>
        </p:nvGrpSpPr>
        <p:grpSpPr>
          <a:xfrm>
            <a:off x="2824664" y="3576300"/>
            <a:ext cx="473400" cy="473400"/>
            <a:chOff x="2824664" y="3576300"/>
            <a:chExt cx="473400" cy="473400"/>
          </a:xfrm>
        </p:grpSpPr>
        <p:sp>
          <p:nvSpPr>
            <p:cNvPr id="545" name="Google Shape;545;p41"/>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ppins"/>
                <a:ea typeface="Poppins"/>
                <a:cs typeface="Poppins"/>
                <a:sym typeface="Poppins"/>
              </a:endParaRPr>
            </a:p>
          </p:txBody>
        </p:sp>
        <p:sp>
          <p:nvSpPr>
            <p:cNvPr id="546" name="Google Shape;546;p41"/>
            <p:cNvSpPr/>
            <p:nvPr/>
          </p:nvSpPr>
          <p:spPr>
            <a:xfrm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Poppins"/>
                  <a:ea typeface="Poppins"/>
                  <a:cs typeface="Poppins"/>
                  <a:sym typeface="Poppins"/>
                </a:rPr>
                <a:t>2</a:t>
              </a:r>
              <a:endParaRPr sz="600">
                <a:solidFill>
                  <a:schemeClr val="dk2"/>
                </a:solidFill>
                <a:latin typeface="Poppins"/>
                <a:ea typeface="Poppins"/>
                <a:cs typeface="Poppins"/>
                <a:sym typeface="Poppins"/>
              </a:endParaRPr>
            </a:p>
          </p:txBody>
        </p:sp>
      </p:grpSp>
      <p:sp>
        <p:nvSpPr>
          <p:cNvPr id="547" name="Google Shape;547;p41"/>
          <p:cNvSpPr txBox="1"/>
          <p:nvPr/>
        </p:nvSpPr>
        <p:spPr>
          <a:xfrm>
            <a:off x="1379850" y="11561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nl-BE" sz="900">
                <a:solidFill>
                  <a:schemeClr val="dk2"/>
                </a:solidFill>
                <a:latin typeface="Poppins"/>
                <a:ea typeface="Poppins"/>
                <a:cs typeface="Poppins"/>
                <a:sym typeface="Poppins"/>
              </a:rPr>
              <a:t>Overleg + voorstel</a:t>
            </a:r>
          </a:p>
          <a:p>
            <a:pPr marL="0" marR="0" lvl="0" indent="0" algn="ctr" rtl="0">
              <a:lnSpc>
                <a:spcPct val="100000"/>
              </a:lnSpc>
              <a:spcBef>
                <a:spcPts val="0"/>
              </a:spcBef>
              <a:spcAft>
                <a:spcPts val="0"/>
              </a:spcAft>
              <a:buNone/>
            </a:pPr>
            <a:endParaRPr lang="nl-BE" sz="900">
              <a:solidFill>
                <a:schemeClr val="dk2"/>
              </a:solidFill>
              <a:latin typeface="Poppins"/>
              <a:ea typeface="Poppins"/>
              <a:cs typeface="Poppins"/>
              <a:sym typeface="Poppins"/>
            </a:endParaRPr>
          </a:p>
          <a:p>
            <a:pPr marL="0" marR="0" lvl="0" indent="0" algn="ctr" rtl="0">
              <a:lnSpc>
                <a:spcPct val="100000"/>
              </a:lnSpc>
              <a:spcBef>
                <a:spcPts val="0"/>
              </a:spcBef>
              <a:spcAft>
                <a:spcPts val="0"/>
              </a:spcAft>
              <a:buNone/>
            </a:pPr>
            <a:r>
              <a:rPr lang="nl-BE" sz="900">
                <a:solidFill>
                  <a:schemeClr val="dk2"/>
                </a:solidFill>
                <a:latin typeface="Poppins"/>
                <a:ea typeface="Poppins"/>
                <a:cs typeface="Poppins"/>
                <a:sym typeface="Poppins"/>
              </a:rPr>
              <a:t>06/02/2023</a:t>
            </a:r>
          </a:p>
        </p:txBody>
      </p:sp>
      <p:sp>
        <p:nvSpPr>
          <p:cNvPr id="548" name="Google Shape;548;p41"/>
          <p:cNvSpPr txBox="1"/>
          <p:nvPr/>
        </p:nvSpPr>
        <p:spPr>
          <a:xfrm>
            <a:off x="3377205" y="11561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900">
                <a:solidFill>
                  <a:schemeClr val="dk2"/>
                </a:solidFill>
                <a:latin typeface="Poppins"/>
                <a:ea typeface="Poppins"/>
                <a:cs typeface="Poppins"/>
                <a:sym typeface="Poppins"/>
              </a:rPr>
              <a:t>Concreter voorstel</a:t>
            </a:r>
          </a:p>
          <a:p>
            <a:pPr marL="0" marR="0" lvl="0" indent="0" algn="ctr" rtl="0">
              <a:lnSpc>
                <a:spcPct val="100000"/>
              </a:lnSpc>
              <a:spcBef>
                <a:spcPts val="0"/>
              </a:spcBef>
              <a:spcAft>
                <a:spcPts val="0"/>
              </a:spcAft>
              <a:buNone/>
            </a:pPr>
            <a:endParaRPr lang="en" sz="900">
              <a:solidFill>
                <a:schemeClr val="dk2"/>
              </a:solidFill>
              <a:latin typeface="Poppins"/>
              <a:ea typeface="Poppins"/>
              <a:cs typeface="Poppins"/>
              <a:sym typeface="Poppins"/>
            </a:endParaRPr>
          </a:p>
          <a:p>
            <a:pPr marL="0" marR="0" lvl="0" indent="0" algn="ctr" rtl="0">
              <a:lnSpc>
                <a:spcPct val="100000"/>
              </a:lnSpc>
              <a:spcBef>
                <a:spcPts val="0"/>
              </a:spcBef>
              <a:spcAft>
                <a:spcPts val="0"/>
              </a:spcAft>
              <a:buNone/>
            </a:pPr>
            <a:r>
              <a:rPr lang="en" sz="900">
                <a:solidFill>
                  <a:schemeClr val="dk2"/>
                </a:solidFill>
                <a:latin typeface="Poppins"/>
                <a:ea typeface="Poppins"/>
                <a:cs typeface="Poppins"/>
                <a:sym typeface="Poppins"/>
              </a:rPr>
              <a:t>13/03/2023</a:t>
            </a:r>
            <a:endParaRPr sz="900">
              <a:solidFill>
                <a:schemeClr val="dk2"/>
              </a:solidFill>
              <a:latin typeface="Poppins"/>
              <a:ea typeface="Poppins"/>
              <a:cs typeface="Poppins"/>
              <a:sym typeface="Poppins"/>
            </a:endParaRPr>
          </a:p>
        </p:txBody>
      </p:sp>
      <p:sp>
        <p:nvSpPr>
          <p:cNvPr id="549" name="Google Shape;549;p41"/>
          <p:cNvSpPr txBox="1"/>
          <p:nvPr/>
        </p:nvSpPr>
        <p:spPr>
          <a:xfrm>
            <a:off x="5436010" y="11561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900">
                <a:solidFill>
                  <a:schemeClr val="dk2"/>
                </a:solidFill>
                <a:latin typeface="Poppins"/>
                <a:ea typeface="Poppins"/>
                <a:cs typeface="Poppins"/>
                <a:sym typeface="Poppins"/>
              </a:rPr>
              <a:t>Bespreking BO</a:t>
            </a:r>
          </a:p>
          <a:p>
            <a:pPr marL="0" marR="0" lvl="0" indent="0" algn="ctr" rtl="0">
              <a:lnSpc>
                <a:spcPct val="100000"/>
              </a:lnSpc>
              <a:spcBef>
                <a:spcPts val="0"/>
              </a:spcBef>
              <a:spcAft>
                <a:spcPts val="0"/>
              </a:spcAft>
              <a:buNone/>
            </a:pPr>
            <a:endParaRPr lang="en" sz="900">
              <a:solidFill>
                <a:schemeClr val="dk2"/>
              </a:solidFill>
              <a:latin typeface="Poppins"/>
              <a:ea typeface="Poppins"/>
              <a:cs typeface="Poppins"/>
              <a:sym typeface="Poppins"/>
            </a:endParaRPr>
          </a:p>
          <a:p>
            <a:pPr marL="0" marR="0" lvl="0" indent="0" algn="ctr" rtl="0">
              <a:lnSpc>
                <a:spcPct val="100000"/>
              </a:lnSpc>
              <a:spcBef>
                <a:spcPts val="0"/>
              </a:spcBef>
              <a:spcAft>
                <a:spcPts val="0"/>
              </a:spcAft>
              <a:buNone/>
            </a:pPr>
            <a:r>
              <a:rPr lang="en" sz="900">
                <a:solidFill>
                  <a:schemeClr val="dk2"/>
                </a:solidFill>
                <a:latin typeface="Poppins"/>
                <a:ea typeface="Poppins"/>
                <a:cs typeface="Poppins"/>
                <a:sym typeface="Poppins"/>
              </a:rPr>
              <a:t>03/04/2023</a:t>
            </a:r>
          </a:p>
        </p:txBody>
      </p:sp>
      <p:sp>
        <p:nvSpPr>
          <p:cNvPr id="550" name="Google Shape;550;p41"/>
          <p:cNvSpPr txBox="1"/>
          <p:nvPr/>
        </p:nvSpPr>
        <p:spPr>
          <a:xfrm>
            <a:off x="2418175" y="4063600"/>
            <a:ext cx="1286400" cy="533400"/>
          </a:xfrm>
          <a:prstGeom prst="rect">
            <a:avLst/>
          </a:prstGeom>
          <a:noFill/>
          <a:ln>
            <a:noFill/>
          </a:ln>
        </p:spPr>
        <p:txBody>
          <a:bodyPr spcFirstLastPara="1" wrap="square" lIns="0" tIns="0" rIns="0" bIns="0" anchor="t" anchorCtr="0">
            <a:noAutofit/>
          </a:bodyPr>
          <a:lstStyle/>
          <a:p>
            <a:pPr algn="ctr"/>
            <a:r>
              <a:rPr lang="nl-BE" sz="900">
                <a:solidFill>
                  <a:schemeClr val="dk2"/>
                </a:solidFill>
                <a:latin typeface="Poppins"/>
                <a:ea typeface="Poppins"/>
                <a:cs typeface="Poppins"/>
                <a:sym typeface="Poppins"/>
              </a:rPr>
              <a:t>06/03/2023</a:t>
            </a:r>
          </a:p>
          <a:p>
            <a:pPr algn="ctr"/>
            <a:endParaRPr lang="nl-BE" sz="900">
              <a:solidFill>
                <a:schemeClr val="dk2"/>
              </a:solidFill>
              <a:latin typeface="Poppins"/>
              <a:ea typeface="Poppins"/>
              <a:cs typeface="Poppins"/>
              <a:sym typeface="Poppins"/>
            </a:endParaRPr>
          </a:p>
          <a:p>
            <a:pPr algn="ctr"/>
            <a:r>
              <a:rPr lang="nl-BE" sz="900">
                <a:solidFill>
                  <a:schemeClr val="dk2"/>
                </a:solidFill>
                <a:latin typeface="Poppins"/>
                <a:ea typeface="Poppins"/>
                <a:cs typeface="Poppins"/>
                <a:sym typeface="Poppins"/>
              </a:rPr>
              <a:t>Bespreking binnen regio’s </a:t>
            </a:r>
          </a:p>
        </p:txBody>
      </p:sp>
      <p:sp>
        <p:nvSpPr>
          <p:cNvPr id="551" name="Google Shape;551;p41"/>
          <p:cNvSpPr txBox="1"/>
          <p:nvPr/>
        </p:nvSpPr>
        <p:spPr>
          <a:xfrm>
            <a:off x="4446255" y="4063600"/>
            <a:ext cx="1286400" cy="33314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900">
                <a:solidFill>
                  <a:schemeClr val="dk2"/>
                </a:solidFill>
                <a:latin typeface="Poppins"/>
                <a:ea typeface="Poppins"/>
                <a:cs typeface="Poppins"/>
                <a:sym typeface="Poppins"/>
              </a:rPr>
              <a:t>28/03/2023</a:t>
            </a:r>
          </a:p>
          <a:p>
            <a:pPr marL="0" marR="0" lvl="0" indent="0" algn="ctr" rtl="0">
              <a:lnSpc>
                <a:spcPct val="100000"/>
              </a:lnSpc>
              <a:spcBef>
                <a:spcPts val="0"/>
              </a:spcBef>
              <a:spcAft>
                <a:spcPts val="0"/>
              </a:spcAft>
              <a:buNone/>
            </a:pPr>
            <a:endParaRPr lang="en" sz="900">
              <a:solidFill>
                <a:schemeClr val="dk2"/>
              </a:solidFill>
              <a:latin typeface="Poppins"/>
              <a:ea typeface="Poppins"/>
              <a:cs typeface="Poppins"/>
              <a:sym typeface="Poppins"/>
            </a:endParaRPr>
          </a:p>
          <a:p>
            <a:pPr marL="0" marR="0" lvl="0" indent="0" algn="ctr" rtl="0">
              <a:lnSpc>
                <a:spcPct val="100000"/>
              </a:lnSpc>
              <a:spcBef>
                <a:spcPts val="0"/>
              </a:spcBef>
              <a:spcAft>
                <a:spcPts val="0"/>
              </a:spcAft>
              <a:buNone/>
            </a:pPr>
            <a:r>
              <a:rPr lang="en" sz="900">
                <a:solidFill>
                  <a:schemeClr val="dk2"/>
                </a:solidFill>
                <a:latin typeface="Poppins"/>
                <a:ea typeface="Poppins"/>
                <a:cs typeface="Poppins"/>
                <a:sym typeface="Poppins"/>
              </a:rPr>
              <a:t>Toelichting clubs</a:t>
            </a:r>
          </a:p>
        </p:txBody>
      </p:sp>
      <p:sp>
        <p:nvSpPr>
          <p:cNvPr id="552" name="Google Shape;552;p41"/>
          <p:cNvSpPr txBox="1"/>
          <p:nvPr/>
        </p:nvSpPr>
        <p:spPr>
          <a:xfrm>
            <a:off x="6474335" y="4062804"/>
            <a:ext cx="1286400" cy="534196"/>
          </a:xfrm>
          <a:prstGeom prst="rect">
            <a:avLst/>
          </a:prstGeom>
          <a:noFill/>
          <a:ln>
            <a:noFill/>
          </a:ln>
        </p:spPr>
        <p:txBody>
          <a:bodyPr spcFirstLastPara="1" wrap="square" lIns="0" tIns="0" rIns="0" bIns="0" anchor="t" anchorCtr="0">
            <a:noAutofit/>
          </a:bodyPr>
          <a:lstStyle/>
          <a:p>
            <a:pPr algn="ctr"/>
            <a:r>
              <a:rPr lang="nl-BE" sz="900">
                <a:solidFill>
                  <a:schemeClr val="dk2"/>
                </a:solidFill>
                <a:latin typeface="Poppins"/>
                <a:ea typeface="Poppins"/>
                <a:cs typeface="Poppins"/>
                <a:sym typeface="Poppins"/>
              </a:rPr>
              <a:t>Afronden voor start inschrijving competities</a:t>
            </a:r>
            <a:endParaRPr lang="en" sz="900">
              <a:solidFill>
                <a:schemeClr val="dk2"/>
              </a:solidFill>
              <a:latin typeface="Poppins"/>
              <a:ea typeface="Poppins"/>
              <a:cs typeface="Poppins"/>
              <a:sym typeface="Poppins"/>
            </a:endParaRPr>
          </a:p>
          <a:p>
            <a:pPr marL="0" marR="0" lvl="0" indent="0" algn="ctr" rtl="0">
              <a:lnSpc>
                <a:spcPct val="100000"/>
              </a:lnSpc>
              <a:spcBef>
                <a:spcPts val="0"/>
              </a:spcBef>
              <a:spcAft>
                <a:spcPts val="0"/>
              </a:spcAft>
              <a:buNone/>
            </a:pPr>
            <a:endParaRPr lang="en" sz="900">
              <a:solidFill>
                <a:schemeClr val="dk2"/>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174"/>
        <p:cNvGrpSpPr/>
        <p:nvPr/>
      </p:nvGrpSpPr>
      <p:grpSpPr>
        <a:xfrm>
          <a:off x="0" y="0"/>
          <a:ext cx="0" cy="0"/>
          <a:chOff x="0" y="0"/>
          <a:chExt cx="0" cy="0"/>
        </a:xfrm>
      </p:grpSpPr>
      <p:sp>
        <p:nvSpPr>
          <p:cNvPr id="175" name="Google Shape;175;p17"/>
          <p:cNvSpPr txBox="1">
            <a:spLocks noGrp="1"/>
          </p:cNvSpPr>
          <p:nvPr>
            <p:ph type="ctrTitle"/>
          </p:nvPr>
        </p:nvSpPr>
        <p:spPr>
          <a:xfrm>
            <a:off x="2569800" y="2236800"/>
            <a:ext cx="4004400" cy="956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Algemene principes</a:t>
            </a:r>
            <a:endParaRPr/>
          </a:p>
        </p:txBody>
      </p:sp>
      <p:sp>
        <p:nvSpPr>
          <p:cNvPr id="177" name="Google Shape;177;p17"/>
          <p:cNvSpPr txBox="1"/>
          <p:nvPr/>
        </p:nvSpPr>
        <p:spPr>
          <a:xfrm>
            <a:off x="1030925" y="710500"/>
            <a:ext cx="1392600" cy="139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6000" b="1">
                <a:solidFill>
                  <a:srgbClr val="FFFFFF"/>
                </a:solidFill>
                <a:latin typeface="Poppins"/>
                <a:cs typeface="Poppins"/>
                <a:sym typeface="Poppins"/>
              </a:rPr>
              <a:t>3</a:t>
            </a:r>
            <a:endParaRPr sz="6000">
              <a:solidFill>
                <a:srgbClr val="FFFFFF"/>
              </a:solidFill>
            </a:endParaRPr>
          </a:p>
        </p:txBody>
      </p:sp>
      <p:pic>
        <p:nvPicPr>
          <p:cNvPr id="6" name="Afbeelding 5" descr="Afbeelding met teken, shirt&#10;&#10;Automatisch gegenereerde beschrijving">
            <a:extLst>
              <a:ext uri="{FF2B5EF4-FFF2-40B4-BE49-F238E27FC236}">
                <a16:creationId xmlns:a16="http://schemas.microsoft.com/office/drawing/2014/main" id="{091AA753-883F-43EF-82F7-CB84E66E00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0492" y="283028"/>
            <a:ext cx="1215722" cy="1260620"/>
          </a:xfrm>
          <a:prstGeom prst="rect">
            <a:avLst/>
          </a:prstGeom>
        </p:spPr>
      </p:pic>
    </p:spTree>
    <p:extLst>
      <p:ext uri="{BB962C8B-B14F-4D97-AF65-F5344CB8AC3E}">
        <p14:creationId xmlns:p14="http://schemas.microsoft.com/office/powerpoint/2010/main" val="3861489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2"/>
          <p:cNvSpPr txBox="1">
            <a:spLocks noGrp="1"/>
          </p:cNvSpPr>
          <p:nvPr>
            <p:ph type="title"/>
          </p:nvPr>
        </p:nvSpPr>
        <p:spPr>
          <a:xfrm>
            <a:off x="457199" y="1166125"/>
            <a:ext cx="6216361" cy="683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tx1"/>
                </a:solidFill>
              </a:rPr>
              <a:t>Algemene principe</a:t>
            </a:r>
            <a:endParaRPr>
              <a:solidFill>
                <a:schemeClr val="tx1"/>
              </a:solidFill>
            </a:endParaRPr>
          </a:p>
        </p:txBody>
      </p:sp>
      <p:sp>
        <p:nvSpPr>
          <p:cNvPr id="239" name="Google Shape;239;p22"/>
          <p:cNvSpPr txBox="1">
            <a:spLocks noGrp="1"/>
          </p:cNvSpPr>
          <p:nvPr>
            <p:ph type="body" idx="1"/>
          </p:nvPr>
        </p:nvSpPr>
        <p:spPr>
          <a:xfrm>
            <a:off x="1069625" y="1958050"/>
            <a:ext cx="1485300" cy="2618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1. </a:t>
            </a:r>
            <a:r>
              <a:rPr lang="nl-NL" b="1"/>
              <a:t>Geen regiogrenzen</a:t>
            </a:r>
          </a:p>
          <a:p>
            <a:pPr marL="171450" indent="-171450"/>
            <a:r>
              <a:rPr lang="nl-NL"/>
              <a:t>Alle ploegen worden samen genomen waardoor er bij de jeugd geen sprake meer is van regiocompetitie, maar alles zit op VHV-niveau.</a:t>
            </a:r>
          </a:p>
        </p:txBody>
      </p:sp>
      <p:sp>
        <p:nvSpPr>
          <p:cNvPr id="240" name="Google Shape;240;p22"/>
          <p:cNvSpPr txBox="1">
            <a:spLocks noGrp="1"/>
          </p:cNvSpPr>
          <p:nvPr>
            <p:ph type="body" idx="2"/>
          </p:nvPr>
        </p:nvSpPr>
        <p:spPr>
          <a:xfrm>
            <a:off x="2630936" y="1958050"/>
            <a:ext cx="1485300" cy="2618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nl-BE" b="1"/>
              <a:t>2. Een mailbox</a:t>
            </a:r>
          </a:p>
          <a:p>
            <a:pPr marL="0" lvl="0" indent="0" algn="l" rtl="0">
              <a:spcBef>
                <a:spcPts val="600"/>
              </a:spcBef>
              <a:spcAft>
                <a:spcPts val="0"/>
              </a:spcAft>
              <a:buNone/>
            </a:pPr>
            <a:r>
              <a:rPr lang="nl-BE"/>
              <a:t>Alle communicatie verloopt vanaf 23-24 naar één mailadres </a:t>
            </a:r>
            <a:r>
              <a:rPr lang="nl-BE">
                <a:hlinkClick r:id="rId3"/>
              </a:rPr>
              <a:t>competitie@handbal.be</a:t>
            </a:r>
            <a:r>
              <a:rPr lang="nl-BE"/>
              <a:t> voor alle reeksen (jeugd, VHV en nationaal).</a:t>
            </a:r>
          </a:p>
        </p:txBody>
      </p:sp>
      <p:sp>
        <p:nvSpPr>
          <p:cNvPr id="241" name="Google Shape;241;p22"/>
          <p:cNvSpPr txBox="1">
            <a:spLocks noGrp="1"/>
          </p:cNvSpPr>
          <p:nvPr>
            <p:ph type="body" idx="3"/>
          </p:nvPr>
        </p:nvSpPr>
        <p:spPr>
          <a:xfrm>
            <a:off x="4192246" y="1958050"/>
            <a:ext cx="1485300" cy="3054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nl-BE" b="1"/>
              <a:t>3. </a:t>
            </a:r>
            <a:r>
              <a:rPr lang="nl-NL" b="1"/>
              <a:t>Iedereen hetzelfde</a:t>
            </a:r>
          </a:p>
          <a:p>
            <a:pPr marL="0" lvl="0" indent="0" algn="l" rtl="0">
              <a:spcBef>
                <a:spcPts val="600"/>
              </a:spcBef>
              <a:spcAft>
                <a:spcPts val="0"/>
              </a:spcAft>
              <a:buNone/>
            </a:pPr>
            <a:r>
              <a:rPr lang="nl-NL"/>
              <a:t>De kalenders voor alle jeugdreeksen lopen gelijk en de leeftijden zijn dezelfde voor jongens en meisjes. Alle reeksen tellen evenveel speeldagen/ploegen. Het aantal </a:t>
            </a:r>
            <a:r>
              <a:rPr lang="nl-NL" err="1"/>
              <a:t>byes</a:t>
            </a:r>
            <a:r>
              <a:rPr lang="nl-NL"/>
              <a:t> wordt geminimaliseerd.</a:t>
            </a:r>
          </a:p>
          <a:p>
            <a:pPr marL="0" lvl="0" indent="0" algn="l" rtl="0">
              <a:spcBef>
                <a:spcPts val="600"/>
              </a:spcBef>
              <a:spcAft>
                <a:spcPts val="0"/>
              </a:spcAft>
              <a:buNone/>
            </a:pPr>
            <a:endParaRPr/>
          </a:p>
        </p:txBody>
      </p:sp>
      <p:sp>
        <p:nvSpPr>
          <p:cNvPr id="242" name="Google Shape;242;p22"/>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8</a:t>
            </a:fld>
            <a:endParaRPr/>
          </a:p>
        </p:txBody>
      </p:sp>
      <p:grpSp>
        <p:nvGrpSpPr>
          <p:cNvPr id="244" name="Google Shape;244;p22"/>
          <p:cNvGrpSpPr/>
          <p:nvPr/>
        </p:nvGrpSpPr>
        <p:grpSpPr>
          <a:xfrm>
            <a:off x="5853100" y="3068600"/>
            <a:ext cx="1539600" cy="1539600"/>
            <a:chOff x="6680825" y="2549350"/>
            <a:chExt cx="1539600" cy="1539600"/>
          </a:xfrm>
        </p:grpSpPr>
        <p:sp>
          <p:nvSpPr>
            <p:cNvPr id="245" name="Google Shape;245;p22"/>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2"/>
            <p:cNvSpPr/>
            <p:nvPr/>
          </p:nvSpPr>
          <p:spPr>
            <a:xfrm>
              <a:off x="6894850" y="2763375"/>
              <a:ext cx="1111200" cy="11112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2"/>
            <p:cNvSpPr/>
            <p:nvPr/>
          </p:nvSpPr>
          <p:spPr>
            <a:xfrm>
              <a:off x="6680825" y="2549350"/>
              <a:ext cx="1539600" cy="1539600"/>
            </a:xfrm>
            <a:prstGeom prst="donut">
              <a:avLst>
                <a:gd name="adj" fmla="val 675"/>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22"/>
          <p:cNvGrpSpPr/>
          <p:nvPr/>
        </p:nvGrpSpPr>
        <p:grpSpPr>
          <a:xfrm>
            <a:off x="6405399" y="3676684"/>
            <a:ext cx="435022" cy="323445"/>
            <a:chOff x="5247525" y="3007275"/>
            <a:chExt cx="517575" cy="384825"/>
          </a:xfrm>
        </p:grpSpPr>
        <p:sp>
          <p:nvSpPr>
            <p:cNvPr id="249" name="Google Shape;249;p22"/>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241;p50">
            <a:extLst>
              <a:ext uri="{FF2B5EF4-FFF2-40B4-BE49-F238E27FC236}">
                <a16:creationId xmlns:a16="http://schemas.microsoft.com/office/drawing/2014/main" id="{D723CDA3-994A-4E93-B6D2-82A14CBBE03F}"/>
              </a:ext>
            </a:extLst>
          </p:cNvPr>
          <p:cNvGrpSpPr/>
          <p:nvPr/>
        </p:nvGrpSpPr>
        <p:grpSpPr>
          <a:xfrm>
            <a:off x="7177379" y="1849225"/>
            <a:ext cx="1344038" cy="1630575"/>
            <a:chOff x="4539787" y="1011032"/>
            <a:chExt cx="598958" cy="720261"/>
          </a:xfrm>
        </p:grpSpPr>
        <p:sp>
          <p:nvSpPr>
            <p:cNvPr id="16" name="Google Shape;1242;p50">
              <a:extLst>
                <a:ext uri="{FF2B5EF4-FFF2-40B4-BE49-F238E27FC236}">
                  <a16:creationId xmlns:a16="http://schemas.microsoft.com/office/drawing/2014/main" id="{50AA2435-8136-4103-8401-294C5610B22D}"/>
                </a:ext>
              </a:extLst>
            </p:cNvPr>
            <p:cNvSpPr/>
            <p:nvPr/>
          </p:nvSpPr>
          <p:spPr>
            <a:xfrm>
              <a:off x="4849480" y="1011032"/>
              <a:ext cx="289264" cy="340491"/>
            </a:xfrm>
            <a:custGeom>
              <a:avLst/>
              <a:gdLst/>
              <a:ahLst/>
              <a:cxnLst/>
              <a:rect l="l" t="t" r="r" b="b"/>
              <a:pathLst>
                <a:path w="518" h="610" extrusionOk="0">
                  <a:moveTo>
                    <a:pt x="26" y="275"/>
                  </a:moveTo>
                  <a:cubicBezTo>
                    <a:pt x="36" y="275"/>
                    <a:pt x="45" y="280"/>
                    <a:pt x="51" y="287"/>
                  </a:cubicBezTo>
                  <a:cubicBezTo>
                    <a:pt x="61" y="299"/>
                    <a:pt x="66" y="315"/>
                    <a:pt x="65" y="332"/>
                  </a:cubicBezTo>
                  <a:cubicBezTo>
                    <a:pt x="66" y="350"/>
                    <a:pt x="61" y="366"/>
                    <a:pt x="51" y="377"/>
                  </a:cubicBezTo>
                  <a:cubicBezTo>
                    <a:pt x="45" y="384"/>
                    <a:pt x="36" y="389"/>
                    <a:pt x="26" y="389"/>
                  </a:cubicBezTo>
                  <a:cubicBezTo>
                    <a:pt x="16" y="389"/>
                    <a:pt x="7" y="384"/>
                    <a:pt x="0" y="376"/>
                  </a:cubicBezTo>
                  <a:cubicBezTo>
                    <a:pt x="0" y="603"/>
                    <a:pt x="0" y="603"/>
                    <a:pt x="0" y="603"/>
                  </a:cubicBezTo>
                  <a:cubicBezTo>
                    <a:pt x="0" y="607"/>
                    <a:pt x="5" y="610"/>
                    <a:pt x="9" y="609"/>
                  </a:cubicBezTo>
                  <a:cubicBezTo>
                    <a:pt x="244" y="532"/>
                    <a:pt x="244" y="532"/>
                    <a:pt x="244" y="532"/>
                  </a:cubicBezTo>
                  <a:cubicBezTo>
                    <a:pt x="245" y="532"/>
                    <a:pt x="247" y="532"/>
                    <a:pt x="248" y="532"/>
                  </a:cubicBezTo>
                  <a:cubicBezTo>
                    <a:pt x="250" y="533"/>
                    <a:pt x="252" y="534"/>
                    <a:pt x="253" y="537"/>
                  </a:cubicBezTo>
                  <a:cubicBezTo>
                    <a:pt x="256" y="543"/>
                    <a:pt x="257" y="548"/>
                    <a:pt x="253" y="554"/>
                  </a:cubicBezTo>
                  <a:cubicBezTo>
                    <a:pt x="251" y="557"/>
                    <a:pt x="248" y="560"/>
                    <a:pt x="245" y="563"/>
                  </a:cubicBezTo>
                  <a:cubicBezTo>
                    <a:pt x="237" y="572"/>
                    <a:pt x="240" y="584"/>
                    <a:pt x="252" y="589"/>
                  </a:cubicBezTo>
                  <a:cubicBezTo>
                    <a:pt x="263" y="593"/>
                    <a:pt x="276" y="592"/>
                    <a:pt x="287" y="588"/>
                  </a:cubicBezTo>
                  <a:cubicBezTo>
                    <a:pt x="299" y="584"/>
                    <a:pt x="310" y="578"/>
                    <a:pt x="317" y="568"/>
                  </a:cubicBezTo>
                  <a:cubicBezTo>
                    <a:pt x="323" y="557"/>
                    <a:pt x="318" y="545"/>
                    <a:pt x="306" y="543"/>
                  </a:cubicBezTo>
                  <a:cubicBezTo>
                    <a:pt x="303" y="542"/>
                    <a:pt x="299" y="541"/>
                    <a:pt x="295" y="540"/>
                  </a:cubicBezTo>
                  <a:cubicBezTo>
                    <a:pt x="288" y="538"/>
                    <a:pt x="286" y="533"/>
                    <a:pt x="285" y="526"/>
                  </a:cubicBezTo>
                  <a:cubicBezTo>
                    <a:pt x="284" y="524"/>
                    <a:pt x="285" y="521"/>
                    <a:pt x="287" y="520"/>
                  </a:cubicBezTo>
                  <a:cubicBezTo>
                    <a:pt x="287" y="519"/>
                    <a:pt x="288" y="518"/>
                    <a:pt x="289" y="518"/>
                  </a:cubicBezTo>
                  <a:cubicBezTo>
                    <a:pt x="505" y="448"/>
                    <a:pt x="505" y="448"/>
                    <a:pt x="505" y="448"/>
                  </a:cubicBezTo>
                  <a:cubicBezTo>
                    <a:pt x="507" y="447"/>
                    <a:pt x="509" y="445"/>
                    <a:pt x="509" y="442"/>
                  </a:cubicBezTo>
                  <a:cubicBezTo>
                    <a:pt x="518" y="313"/>
                    <a:pt x="487" y="155"/>
                    <a:pt x="341" y="81"/>
                  </a:cubicBezTo>
                  <a:cubicBezTo>
                    <a:pt x="224" y="22"/>
                    <a:pt x="108" y="0"/>
                    <a:pt x="7" y="2"/>
                  </a:cubicBezTo>
                  <a:cubicBezTo>
                    <a:pt x="3" y="2"/>
                    <a:pt x="0" y="5"/>
                    <a:pt x="0" y="8"/>
                  </a:cubicBezTo>
                  <a:cubicBezTo>
                    <a:pt x="0" y="288"/>
                    <a:pt x="0" y="288"/>
                    <a:pt x="0" y="288"/>
                  </a:cubicBezTo>
                  <a:cubicBezTo>
                    <a:pt x="7" y="280"/>
                    <a:pt x="16" y="275"/>
                    <a:pt x="26" y="27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 name="Google Shape;1243;p50">
              <a:extLst>
                <a:ext uri="{FF2B5EF4-FFF2-40B4-BE49-F238E27FC236}">
                  <a16:creationId xmlns:a16="http://schemas.microsoft.com/office/drawing/2014/main" id="{6E2F88DC-C27C-43DD-86ED-BB334FB2398C}"/>
                </a:ext>
              </a:extLst>
            </p:cNvPr>
            <p:cNvSpPr/>
            <p:nvPr/>
          </p:nvSpPr>
          <p:spPr>
            <a:xfrm>
              <a:off x="4599335" y="1012768"/>
              <a:ext cx="277094" cy="339188"/>
            </a:xfrm>
            <a:custGeom>
              <a:avLst/>
              <a:gdLst/>
              <a:ahLst/>
              <a:cxnLst/>
              <a:rect l="l" t="t" r="r" b="b"/>
              <a:pathLst>
                <a:path w="496" h="608" extrusionOk="0">
                  <a:moveTo>
                    <a:pt x="118" y="481"/>
                  </a:moveTo>
                  <a:cubicBezTo>
                    <a:pt x="121" y="472"/>
                    <a:pt x="128" y="464"/>
                    <a:pt x="137" y="461"/>
                  </a:cubicBezTo>
                  <a:cubicBezTo>
                    <a:pt x="151" y="455"/>
                    <a:pt x="168" y="455"/>
                    <a:pt x="184" y="461"/>
                  </a:cubicBezTo>
                  <a:cubicBezTo>
                    <a:pt x="201" y="466"/>
                    <a:pt x="215" y="476"/>
                    <a:pt x="222" y="488"/>
                  </a:cubicBezTo>
                  <a:cubicBezTo>
                    <a:pt x="228" y="497"/>
                    <a:pt x="229" y="507"/>
                    <a:pt x="226" y="516"/>
                  </a:cubicBezTo>
                  <a:cubicBezTo>
                    <a:pt x="223" y="526"/>
                    <a:pt x="216" y="533"/>
                    <a:pt x="206" y="536"/>
                  </a:cubicBezTo>
                  <a:cubicBezTo>
                    <a:pt x="421" y="606"/>
                    <a:pt x="421" y="606"/>
                    <a:pt x="421" y="606"/>
                  </a:cubicBezTo>
                  <a:cubicBezTo>
                    <a:pt x="426" y="608"/>
                    <a:pt x="430" y="605"/>
                    <a:pt x="430" y="600"/>
                  </a:cubicBezTo>
                  <a:cubicBezTo>
                    <a:pt x="430" y="353"/>
                    <a:pt x="430" y="353"/>
                    <a:pt x="430" y="353"/>
                  </a:cubicBezTo>
                  <a:cubicBezTo>
                    <a:pt x="430" y="352"/>
                    <a:pt x="430" y="351"/>
                    <a:pt x="431" y="350"/>
                  </a:cubicBezTo>
                  <a:cubicBezTo>
                    <a:pt x="432" y="347"/>
                    <a:pt x="434" y="346"/>
                    <a:pt x="437" y="345"/>
                  </a:cubicBezTo>
                  <a:cubicBezTo>
                    <a:pt x="443" y="345"/>
                    <a:pt x="449" y="345"/>
                    <a:pt x="453" y="351"/>
                  </a:cubicBezTo>
                  <a:cubicBezTo>
                    <a:pt x="455" y="354"/>
                    <a:pt x="457" y="358"/>
                    <a:pt x="459" y="361"/>
                  </a:cubicBezTo>
                  <a:cubicBezTo>
                    <a:pt x="465" y="371"/>
                    <a:pt x="478" y="373"/>
                    <a:pt x="486" y="363"/>
                  </a:cubicBezTo>
                  <a:cubicBezTo>
                    <a:pt x="493" y="354"/>
                    <a:pt x="496" y="341"/>
                    <a:pt x="496" y="329"/>
                  </a:cubicBezTo>
                  <a:cubicBezTo>
                    <a:pt x="496" y="317"/>
                    <a:pt x="493" y="304"/>
                    <a:pt x="486" y="295"/>
                  </a:cubicBezTo>
                  <a:cubicBezTo>
                    <a:pt x="478" y="286"/>
                    <a:pt x="465" y="287"/>
                    <a:pt x="459" y="297"/>
                  </a:cubicBezTo>
                  <a:cubicBezTo>
                    <a:pt x="457" y="300"/>
                    <a:pt x="455" y="304"/>
                    <a:pt x="453" y="307"/>
                  </a:cubicBezTo>
                  <a:cubicBezTo>
                    <a:pt x="449" y="313"/>
                    <a:pt x="443" y="313"/>
                    <a:pt x="437" y="313"/>
                  </a:cubicBezTo>
                  <a:cubicBezTo>
                    <a:pt x="434" y="313"/>
                    <a:pt x="432" y="311"/>
                    <a:pt x="431" y="309"/>
                  </a:cubicBezTo>
                  <a:cubicBezTo>
                    <a:pt x="430" y="308"/>
                    <a:pt x="430" y="307"/>
                    <a:pt x="430" y="305"/>
                  </a:cubicBezTo>
                  <a:cubicBezTo>
                    <a:pt x="430" y="7"/>
                    <a:pt x="430" y="7"/>
                    <a:pt x="430" y="7"/>
                  </a:cubicBezTo>
                  <a:cubicBezTo>
                    <a:pt x="430" y="3"/>
                    <a:pt x="427" y="0"/>
                    <a:pt x="423" y="0"/>
                  </a:cubicBezTo>
                  <a:cubicBezTo>
                    <a:pt x="346" y="5"/>
                    <a:pt x="279" y="23"/>
                    <a:pt x="231" y="49"/>
                  </a:cubicBezTo>
                  <a:cubicBezTo>
                    <a:pt x="64" y="136"/>
                    <a:pt x="15" y="299"/>
                    <a:pt x="3" y="405"/>
                  </a:cubicBezTo>
                  <a:cubicBezTo>
                    <a:pt x="0" y="431"/>
                    <a:pt x="7" y="453"/>
                    <a:pt x="14" y="472"/>
                  </a:cubicBezTo>
                  <a:cubicBezTo>
                    <a:pt x="15" y="473"/>
                    <a:pt x="16" y="475"/>
                    <a:pt x="18" y="475"/>
                  </a:cubicBezTo>
                  <a:cubicBezTo>
                    <a:pt x="122" y="509"/>
                    <a:pt x="122" y="509"/>
                    <a:pt x="122" y="509"/>
                  </a:cubicBezTo>
                  <a:cubicBezTo>
                    <a:pt x="117" y="501"/>
                    <a:pt x="115" y="490"/>
                    <a:pt x="118" y="48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 name="Google Shape;1244;p50">
              <a:extLst>
                <a:ext uri="{FF2B5EF4-FFF2-40B4-BE49-F238E27FC236}">
                  <a16:creationId xmlns:a16="http://schemas.microsoft.com/office/drawing/2014/main" id="{7B69430B-0965-4487-982E-0BA2CADB04CC}"/>
                </a:ext>
              </a:extLst>
            </p:cNvPr>
            <p:cNvSpPr/>
            <p:nvPr/>
          </p:nvSpPr>
          <p:spPr>
            <a:xfrm>
              <a:off x="4539787" y="1276220"/>
              <a:ext cx="295350" cy="349606"/>
            </a:xfrm>
            <a:custGeom>
              <a:avLst/>
              <a:gdLst/>
              <a:ahLst/>
              <a:cxnLst/>
              <a:rect l="l" t="t" r="r" b="b"/>
              <a:pathLst>
                <a:path w="529" h="627" extrusionOk="0">
                  <a:moveTo>
                    <a:pt x="313" y="412"/>
                  </a:moveTo>
                  <a:cubicBezTo>
                    <a:pt x="306" y="406"/>
                    <a:pt x="301" y="397"/>
                    <a:pt x="300" y="387"/>
                  </a:cubicBezTo>
                  <a:cubicBezTo>
                    <a:pt x="299" y="373"/>
                    <a:pt x="305" y="357"/>
                    <a:pt x="315" y="343"/>
                  </a:cubicBezTo>
                  <a:cubicBezTo>
                    <a:pt x="325" y="329"/>
                    <a:pt x="339" y="319"/>
                    <a:pt x="353" y="315"/>
                  </a:cubicBezTo>
                  <a:cubicBezTo>
                    <a:pt x="362" y="313"/>
                    <a:pt x="372" y="314"/>
                    <a:pt x="380" y="320"/>
                  </a:cubicBezTo>
                  <a:cubicBezTo>
                    <a:pt x="388" y="326"/>
                    <a:pt x="393" y="335"/>
                    <a:pt x="394" y="345"/>
                  </a:cubicBezTo>
                  <a:cubicBezTo>
                    <a:pt x="527" y="162"/>
                    <a:pt x="527" y="162"/>
                    <a:pt x="527" y="162"/>
                  </a:cubicBezTo>
                  <a:cubicBezTo>
                    <a:pt x="529" y="159"/>
                    <a:pt x="528" y="153"/>
                    <a:pt x="523" y="152"/>
                  </a:cubicBezTo>
                  <a:cubicBezTo>
                    <a:pt x="288" y="76"/>
                    <a:pt x="288" y="76"/>
                    <a:pt x="288" y="76"/>
                  </a:cubicBezTo>
                  <a:cubicBezTo>
                    <a:pt x="287" y="75"/>
                    <a:pt x="286" y="75"/>
                    <a:pt x="285" y="74"/>
                  </a:cubicBezTo>
                  <a:cubicBezTo>
                    <a:pt x="284" y="72"/>
                    <a:pt x="282" y="70"/>
                    <a:pt x="283" y="67"/>
                  </a:cubicBezTo>
                  <a:cubicBezTo>
                    <a:pt x="285" y="61"/>
                    <a:pt x="287" y="55"/>
                    <a:pt x="294" y="53"/>
                  </a:cubicBezTo>
                  <a:cubicBezTo>
                    <a:pt x="297" y="52"/>
                    <a:pt x="301" y="52"/>
                    <a:pt x="305" y="51"/>
                  </a:cubicBezTo>
                  <a:cubicBezTo>
                    <a:pt x="317" y="48"/>
                    <a:pt x="322" y="36"/>
                    <a:pt x="315" y="26"/>
                  </a:cubicBezTo>
                  <a:cubicBezTo>
                    <a:pt x="309" y="16"/>
                    <a:pt x="297" y="9"/>
                    <a:pt x="286" y="6"/>
                  </a:cubicBezTo>
                  <a:cubicBezTo>
                    <a:pt x="274" y="2"/>
                    <a:pt x="261" y="0"/>
                    <a:pt x="250" y="5"/>
                  </a:cubicBezTo>
                  <a:cubicBezTo>
                    <a:pt x="239" y="9"/>
                    <a:pt x="236" y="22"/>
                    <a:pt x="244" y="31"/>
                  </a:cubicBezTo>
                  <a:cubicBezTo>
                    <a:pt x="246" y="34"/>
                    <a:pt x="249" y="37"/>
                    <a:pt x="252" y="40"/>
                  </a:cubicBezTo>
                  <a:cubicBezTo>
                    <a:pt x="256" y="45"/>
                    <a:pt x="254" y="51"/>
                    <a:pt x="252" y="57"/>
                  </a:cubicBezTo>
                  <a:cubicBezTo>
                    <a:pt x="251" y="59"/>
                    <a:pt x="249" y="61"/>
                    <a:pt x="246" y="61"/>
                  </a:cubicBezTo>
                  <a:cubicBezTo>
                    <a:pt x="245" y="61"/>
                    <a:pt x="244" y="61"/>
                    <a:pt x="243" y="61"/>
                  </a:cubicBezTo>
                  <a:cubicBezTo>
                    <a:pt x="141" y="28"/>
                    <a:pt x="141" y="28"/>
                    <a:pt x="141" y="28"/>
                  </a:cubicBezTo>
                  <a:cubicBezTo>
                    <a:pt x="136" y="26"/>
                    <a:pt x="131" y="30"/>
                    <a:pt x="132" y="35"/>
                  </a:cubicBezTo>
                  <a:cubicBezTo>
                    <a:pt x="132" y="38"/>
                    <a:pt x="132" y="41"/>
                    <a:pt x="132" y="44"/>
                  </a:cubicBezTo>
                  <a:cubicBezTo>
                    <a:pt x="125" y="99"/>
                    <a:pt x="5" y="184"/>
                    <a:pt x="2" y="244"/>
                  </a:cubicBezTo>
                  <a:cubicBezTo>
                    <a:pt x="0" y="285"/>
                    <a:pt x="82" y="301"/>
                    <a:pt x="96" y="329"/>
                  </a:cubicBezTo>
                  <a:cubicBezTo>
                    <a:pt x="103" y="341"/>
                    <a:pt x="85" y="368"/>
                    <a:pt x="87" y="384"/>
                  </a:cubicBezTo>
                  <a:cubicBezTo>
                    <a:pt x="88" y="398"/>
                    <a:pt x="128" y="414"/>
                    <a:pt x="128" y="414"/>
                  </a:cubicBezTo>
                  <a:cubicBezTo>
                    <a:pt x="128" y="414"/>
                    <a:pt x="99" y="441"/>
                    <a:pt x="98" y="453"/>
                  </a:cubicBezTo>
                  <a:cubicBezTo>
                    <a:pt x="97" y="468"/>
                    <a:pt x="124" y="491"/>
                    <a:pt x="125" y="506"/>
                  </a:cubicBezTo>
                  <a:cubicBezTo>
                    <a:pt x="125" y="521"/>
                    <a:pt x="101" y="558"/>
                    <a:pt x="112" y="598"/>
                  </a:cubicBezTo>
                  <a:cubicBezTo>
                    <a:pt x="119" y="621"/>
                    <a:pt x="149" y="627"/>
                    <a:pt x="186" y="626"/>
                  </a:cubicBezTo>
                  <a:cubicBezTo>
                    <a:pt x="188" y="626"/>
                    <a:pt x="190" y="625"/>
                    <a:pt x="191" y="624"/>
                  </a:cubicBezTo>
                  <a:cubicBezTo>
                    <a:pt x="342" y="417"/>
                    <a:pt x="342" y="417"/>
                    <a:pt x="342" y="417"/>
                  </a:cubicBezTo>
                  <a:cubicBezTo>
                    <a:pt x="332" y="420"/>
                    <a:pt x="322" y="418"/>
                    <a:pt x="313" y="41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 name="Google Shape;1245;p50">
              <a:extLst>
                <a:ext uri="{FF2B5EF4-FFF2-40B4-BE49-F238E27FC236}">
                  <a16:creationId xmlns:a16="http://schemas.microsoft.com/office/drawing/2014/main" id="{2939AC55-3F96-4B77-9874-C43DC7975451}"/>
                </a:ext>
              </a:extLst>
            </p:cNvPr>
            <p:cNvSpPr/>
            <p:nvPr/>
          </p:nvSpPr>
          <p:spPr>
            <a:xfrm>
              <a:off x="4854479" y="1272314"/>
              <a:ext cx="277529" cy="353078"/>
            </a:xfrm>
            <a:custGeom>
              <a:avLst/>
              <a:gdLst/>
              <a:ahLst/>
              <a:cxnLst/>
              <a:rect l="l" t="t" r="r" b="b"/>
              <a:pathLst>
                <a:path w="497" h="633" extrusionOk="0">
                  <a:moveTo>
                    <a:pt x="326" y="81"/>
                  </a:moveTo>
                  <a:cubicBezTo>
                    <a:pt x="328" y="91"/>
                    <a:pt x="327" y="101"/>
                    <a:pt x="322" y="109"/>
                  </a:cubicBezTo>
                  <a:cubicBezTo>
                    <a:pt x="314" y="122"/>
                    <a:pt x="300" y="131"/>
                    <a:pt x="284" y="136"/>
                  </a:cubicBezTo>
                  <a:cubicBezTo>
                    <a:pt x="267" y="142"/>
                    <a:pt x="250" y="142"/>
                    <a:pt x="237" y="137"/>
                  </a:cubicBezTo>
                  <a:cubicBezTo>
                    <a:pt x="227" y="133"/>
                    <a:pt x="220" y="126"/>
                    <a:pt x="217" y="117"/>
                  </a:cubicBezTo>
                  <a:cubicBezTo>
                    <a:pt x="214" y="107"/>
                    <a:pt x="216" y="97"/>
                    <a:pt x="222" y="88"/>
                  </a:cubicBezTo>
                  <a:cubicBezTo>
                    <a:pt x="6" y="158"/>
                    <a:pt x="6" y="158"/>
                    <a:pt x="6" y="158"/>
                  </a:cubicBezTo>
                  <a:cubicBezTo>
                    <a:pt x="2" y="160"/>
                    <a:pt x="0" y="165"/>
                    <a:pt x="3" y="168"/>
                  </a:cubicBezTo>
                  <a:cubicBezTo>
                    <a:pt x="148" y="368"/>
                    <a:pt x="148" y="368"/>
                    <a:pt x="148" y="368"/>
                  </a:cubicBezTo>
                  <a:cubicBezTo>
                    <a:pt x="149" y="369"/>
                    <a:pt x="149" y="370"/>
                    <a:pt x="150" y="372"/>
                  </a:cubicBezTo>
                  <a:cubicBezTo>
                    <a:pt x="150" y="374"/>
                    <a:pt x="149" y="377"/>
                    <a:pt x="147" y="378"/>
                  </a:cubicBezTo>
                  <a:cubicBezTo>
                    <a:pt x="142" y="382"/>
                    <a:pt x="137" y="386"/>
                    <a:pt x="131" y="383"/>
                  </a:cubicBezTo>
                  <a:cubicBezTo>
                    <a:pt x="127" y="382"/>
                    <a:pt x="124" y="380"/>
                    <a:pt x="120" y="379"/>
                  </a:cubicBezTo>
                  <a:cubicBezTo>
                    <a:pt x="109" y="374"/>
                    <a:pt x="98" y="381"/>
                    <a:pt x="97" y="393"/>
                  </a:cubicBezTo>
                  <a:cubicBezTo>
                    <a:pt x="96" y="404"/>
                    <a:pt x="102" y="417"/>
                    <a:pt x="109" y="426"/>
                  </a:cubicBezTo>
                  <a:cubicBezTo>
                    <a:pt x="116" y="436"/>
                    <a:pt x="126" y="445"/>
                    <a:pt x="137" y="448"/>
                  </a:cubicBezTo>
                  <a:cubicBezTo>
                    <a:pt x="149" y="451"/>
                    <a:pt x="159" y="443"/>
                    <a:pt x="158" y="431"/>
                  </a:cubicBezTo>
                  <a:cubicBezTo>
                    <a:pt x="158" y="427"/>
                    <a:pt x="157" y="423"/>
                    <a:pt x="157" y="419"/>
                  </a:cubicBezTo>
                  <a:cubicBezTo>
                    <a:pt x="156" y="412"/>
                    <a:pt x="161" y="408"/>
                    <a:pt x="167" y="405"/>
                  </a:cubicBezTo>
                  <a:cubicBezTo>
                    <a:pt x="169" y="403"/>
                    <a:pt x="171" y="404"/>
                    <a:pt x="174" y="405"/>
                  </a:cubicBezTo>
                  <a:cubicBezTo>
                    <a:pt x="175" y="405"/>
                    <a:pt x="176" y="406"/>
                    <a:pt x="176" y="407"/>
                  </a:cubicBezTo>
                  <a:cubicBezTo>
                    <a:pt x="336" y="627"/>
                    <a:pt x="336" y="627"/>
                    <a:pt x="336" y="627"/>
                  </a:cubicBezTo>
                  <a:cubicBezTo>
                    <a:pt x="340" y="633"/>
                    <a:pt x="349" y="630"/>
                    <a:pt x="348" y="623"/>
                  </a:cubicBezTo>
                  <a:cubicBezTo>
                    <a:pt x="345" y="577"/>
                    <a:pt x="342" y="510"/>
                    <a:pt x="356" y="414"/>
                  </a:cubicBezTo>
                  <a:cubicBezTo>
                    <a:pt x="372" y="311"/>
                    <a:pt x="417" y="234"/>
                    <a:pt x="461" y="143"/>
                  </a:cubicBezTo>
                  <a:cubicBezTo>
                    <a:pt x="475" y="114"/>
                    <a:pt x="489" y="66"/>
                    <a:pt x="497" y="9"/>
                  </a:cubicBezTo>
                  <a:cubicBezTo>
                    <a:pt x="497" y="4"/>
                    <a:pt x="493" y="0"/>
                    <a:pt x="488" y="2"/>
                  </a:cubicBezTo>
                  <a:cubicBezTo>
                    <a:pt x="305" y="61"/>
                    <a:pt x="305" y="61"/>
                    <a:pt x="305" y="61"/>
                  </a:cubicBezTo>
                  <a:cubicBezTo>
                    <a:pt x="315" y="64"/>
                    <a:pt x="322" y="72"/>
                    <a:pt x="326" y="8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 name="Google Shape;1246;p50">
              <a:extLst>
                <a:ext uri="{FF2B5EF4-FFF2-40B4-BE49-F238E27FC236}">
                  <a16:creationId xmlns:a16="http://schemas.microsoft.com/office/drawing/2014/main" id="{8BB123BB-E0D9-4C07-A145-E8E96404980E}"/>
                </a:ext>
              </a:extLst>
            </p:cNvPr>
            <p:cNvSpPr/>
            <p:nvPr/>
          </p:nvSpPr>
          <p:spPr>
            <a:xfrm>
              <a:off x="4661491" y="1370403"/>
              <a:ext cx="388584" cy="360890"/>
            </a:xfrm>
            <a:custGeom>
              <a:avLst/>
              <a:gdLst/>
              <a:ahLst/>
              <a:cxnLst/>
              <a:rect l="l" t="t" r="r" b="b"/>
              <a:pathLst>
                <a:path w="696" h="647" extrusionOk="0">
                  <a:moveTo>
                    <a:pt x="506" y="283"/>
                  </a:moveTo>
                  <a:cubicBezTo>
                    <a:pt x="498" y="289"/>
                    <a:pt x="488" y="291"/>
                    <a:pt x="478" y="288"/>
                  </a:cubicBezTo>
                  <a:cubicBezTo>
                    <a:pt x="464" y="285"/>
                    <a:pt x="451" y="275"/>
                    <a:pt x="441" y="261"/>
                  </a:cubicBezTo>
                  <a:cubicBezTo>
                    <a:pt x="430" y="246"/>
                    <a:pt x="425" y="231"/>
                    <a:pt x="426" y="216"/>
                  </a:cubicBezTo>
                  <a:cubicBezTo>
                    <a:pt x="427" y="206"/>
                    <a:pt x="432" y="197"/>
                    <a:pt x="439" y="192"/>
                  </a:cubicBezTo>
                  <a:cubicBezTo>
                    <a:pt x="447" y="186"/>
                    <a:pt x="458" y="184"/>
                    <a:pt x="468" y="187"/>
                  </a:cubicBezTo>
                  <a:cubicBezTo>
                    <a:pt x="334" y="4"/>
                    <a:pt x="334" y="4"/>
                    <a:pt x="334" y="4"/>
                  </a:cubicBezTo>
                  <a:cubicBezTo>
                    <a:pt x="332" y="0"/>
                    <a:pt x="326" y="0"/>
                    <a:pt x="324" y="4"/>
                  </a:cubicBezTo>
                  <a:cubicBezTo>
                    <a:pt x="178" y="204"/>
                    <a:pt x="178" y="204"/>
                    <a:pt x="178" y="204"/>
                  </a:cubicBezTo>
                  <a:cubicBezTo>
                    <a:pt x="178" y="205"/>
                    <a:pt x="177" y="205"/>
                    <a:pt x="176" y="206"/>
                  </a:cubicBezTo>
                  <a:cubicBezTo>
                    <a:pt x="173" y="207"/>
                    <a:pt x="171" y="207"/>
                    <a:pt x="169" y="206"/>
                  </a:cubicBezTo>
                  <a:cubicBezTo>
                    <a:pt x="163" y="202"/>
                    <a:pt x="159" y="199"/>
                    <a:pt x="159" y="192"/>
                  </a:cubicBezTo>
                  <a:cubicBezTo>
                    <a:pt x="159" y="188"/>
                    <a:pt x="160" y="184"/>
                    <a:pt x="160" y="180"/>
                  </a:cubicBezTo>
                  <a:cubicBezTo>
                    <a:pt x="161" y="168"/>
                    <a:pt x="151" y="159"/>
                    <a:pt x="139" y="162"/>
                  </a:cubicBezTo>
                  <a:cubicBezTo>
                    <a:pt x="128" y="165"/>
                    <a:pt x="118" y="174"/>
                    <a:pt x="111" y="184"/>
                  </a:cubicBezTo>
                  <a:cubicBezTo>
                    <a:pt x="104" y="194"/>
                    <a:pt x="98" y="206"/>
                    <a:pt x="99" y="218"/>
                  </a:cubicBezTo>
                  <a:cubicBezTo>
                    <a:pt x="100" y="230"/>
                    <a:pt x="111" y="236"/>
                    <a:pt x="122" y="232"/>
                  </a:cubicBezTo>
                  <a:cubicBezTo>
                    <a:pt x="126" y="230"/>
                    <a:pt x="129" y="228"/>
                    <a:pt x="133" y="227"/>
                  </a:cubicBezTo>
                  <a:cubicBezTo>
                    <a:pt x="140" y="225"/>
                    <a:pt x="144" y="228"/>
                    <a:pt x="149" y="232"/>
                  </a:cubicBezTo>
                  <a:cubicBezTo>
                    <a:pt x="152" y="234"/>
                    <a:pt x="152" y="236"/>
                    <a:pt x="152" y="239"/>
                  </a:cubicBezTo>
                  <a:cubicBezTo>
                    <a:pt x="152" y="240"/>
                    <a:pt x="151" y="241"/>
                    <a:pt x="151" y="242"/>
                  </a:cubicBezTo>
                  <a:cubicBezTo>
                    <a:pt x="4" y="444"/>
                    <a:pt x="4" y="444"/>
                    <a:pt x="4" y="444"/>
                  </a:cubicBezTo>
                  <a:cubicBezTo>
                    <a:pt x="0" y="449"/>
                    <a:pt x="4" y="455"/>
                    <a:pt x="10" y="455"/>
                  </a:cubicBezTo>
                  <a:cubicBezTo>
                    <a:pt x="72" y="448"/>
                    <a:pt x="138" y="432"/>
                    <a:pt x="147" y="440"/>
                  </a:cubicBezTo>
                  <a:cubicBezTo>
                    <a:pt x="174" y="465"/>
                    <a:pt x="143" y="537"/>
                    <a:pt x="158" y="561"/>
                  </a:cubicBezTo>
                  <a:cubicBezTo>
                    <a:pt x="180" y="598"/>
                    <a:pt x="517" y="647"/>
                    <a:pt x="683" y="531"/>
                  </a:cubicBezTo>
                  <a:cubicBezTo>
                    <a:pt x="691" y="525"/>
                    <a:pt x="695" y="517"/>
                    <a:pt x="696" y="504"/>
                  </a:cubicBezTo>
                  <a:cubicBezTo>
                    <a:pt x="696" y="502"/>
                    <a:pt x="696" y="501"/>
                    <a:pt x="695" y="500"/>
                  </a:cubicBezTo>
                  <a:cubicBezTo>
                    <a:pt x="519" y="258"/>
                    <a:pt x="519" y="258"/>
                    <a:pt x="519" y="258"/>
                  </a:cubicBezTo>
                  <a:cubicBezTo>
                    <a:pt x="519" y="268"/>
                    <a:pt x="514" y="278"/>
                    <a:pt x="506" y="283"/>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04234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build="p"/>
      <p:bldP spid="240" grpId="0" build="p"/>
      <p:bldP spid="24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2"/>
          <p:cNvSpPr txBox="1">
            <a:spLocks noGrp="1"/>
          </p:cNvSpPr>
          <p:nvPr>
            <p:ph type="title"/>
          </p:nvPr>
        </p:nvSpPr>
        <p:spPr>
          <a:xfrm>
            <a:off x="457199" y="1166125"/>
            <a:ext cx="6216361" cy="683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tx1"/>
                </a:solidFill>
              </a:rPr>
              <a:t>Algemene principe</a:t>
            </a:r>
            <a:endParaRPr>
              <a:solidFill>
                <a:schemeClr val="tx1"/>
              </a:solidFill>
            </a:endParaRPr>
          </a:p>
        </p:txBody>
      </p:sp>
      <p:sp>
        <p:nvSpPr>
          <p:cNvPr id="239" name="Google Shape;239;p22"/>
          <p:cNvSpPr txBox="1">
            <a:spLocks noGrp="1"/>
          </p:cNvSpPr>
          <p:nvPr>
            <p:ph type="body" idx="1"/>
          </p:nvPr>
        </p:nvSpPr>
        <p:spPr>
          <a:xfrm>
            <a:off x="1069625" y="1958050"/>
            <a:ext cx="1485300" cy="2618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4. </a:t>
            </a:r>
            <a:r>
              <a:rPr lang="nl-NL" b="1"/>
              <a:t>Indeling in reeksen van 6</a:t>
            </a:r>
          </a:p>
          <a:p>
            <a:pPr marL="0" lvl="0" indent="0" algn="l" rtl="0">
              <a:spcBef>
                <a:spcPts val="600"/>
              </a:spcBef>
              <a:spcAft>
                <a:spcPts val="0"/>
              </a:spcAft>
              <a:buNone/>
            </a:pPr>
            <a:r>
              <a:rPr lang="nl-NL"/>
              <a:t>Alle ploegen in Vlaanderen worden verdeeld in reeksen van 6 ploegen. Indien nodig wordt afgedaald </a:t>
            </a:r>
            <a:r>
              <a:rPr lang="nl-NL" err="1"/>
              <a:t>nr</a:t>
            </a:r>
            <a:r>
              <a:rPr lang="nl-NL"/>
              <a:t> 5 ploegen met 1 bye of 4 ploegen die 1,5 competitie spelen.</a:t>
            </a:r>
          </a:p>
        </p:txBody>
      </p:sp>
      <p:sp>
        <p:nvSpPr>
          <p:cNvPr id="240" name="Google Shape;240;p22"/>
          <p:cNvSpPr txBox="1">
            <a:spLocks noGrp="1"/>
          </p:cNvSpPr>
          <p:nvPr>
            <p:ph type="body" idx="2"/>
          </p:nvPr>
        </p:nvSpPr>
        <p:spPr>
          <a:xfrm>
            <a:off x="2630936" y="1958050"/>
            <a:ext cx="1485300" cy="2618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nl-BE" b="1"/>
              <a:t>5. Eerst regionaal, daarna landelijk</a:t>
            </a:r>
            <a:endParaRPr b="1"/>
          </a:p>
          <a:p>
            <a:pPr marL="0" lvl="0" indent="0" algn="l" rtl="0">
              <a:spcBef>
                <a:spcPts val="600"/>
              </a:spcBef>
              <a:spcAft>
                <a:spcPts val="0"/>
              </a:spcAft>
              <a:buNone/>
            </a:pPr>
            <a:r>
              <a:rPr lang="en"/>
              <a:t>Voor Kerstmis worden de ploegen regionaal ingedeeld op basis van ligging en reistijd. Na Kerstmis worden de ploegen die zich kwalificeren apart genomen, de anderen regionaal.</a:t>
            </a:r>
            <a:endParaRPr/>
          </a:p>
        </p:txBody>
      </p:sp>
      <p:sp>
        <p:nvSpPr>
          <p:cNvPr id="241" name="Google Shape;241;p22"/>
          <p:cNvSpPr txBox="1">
            <a:spLocks noGrp="1"/>
          </p:cNvSpPr>
          <p:nvPr>
            <p:ph type="body" idx="3"/>
          </p:nvPr>
        </p:nvSpPr>
        <p:spPr>
          <a:xfrm>
            <a:off x="4192246" y="1958050"/>
            <a:ext cx="1485300" cy="2618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nl-BE" b="1" err="1"/>
              <a:t>Kwalificatie-tornooien</a:t>
            </a:r>
            <a:endParaRPr b="1"/>
          </a:p>
          <a:p>
            <a:pPr marL="0" lvl="0" indent="0" algn="l" rtl="0">
              <a:spcBef>
                <a:spcPts val="600"/>
              </a:spcBef>
              <a:spcAft>
                <a:spcPts val="0"/>
              </a:spcAft>
              <a:buNone/>
            </a:pPr>
            <a:r>
              <a:rPr lang="nl-BE"/>
              <a:t>Vanaf de JM14 worden kwalificatietornooien georganiseerd om te bepalen wie zich kwalificeert voor de VHV eindronde.</a:t>
            </a:r>
            <a:endParaRPr/>
          </a:p>
        </p:txBody>
      </p:sp>
      <p:sp>
        <p:nvSpPr>
          <p:cNvPr id="242" name="Google Shape;242;p22"/>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9</a:t>
            </a:fld>
            <a:endParaRPr/>
          </a:p>
        </p:txBody>
      </p:sp>
      <p:grpSp>
        <p:nvGrpSpPr>
          <p:cNvPr id="244" name="Google Shape;244;p22"/>
          <p:cNvGrpSpPr/>
          <p:nvPr/>
        </p:nvGrpSpPr>
        <p:grpSpPr>
          <a:xfrm>
            <a:off x="5853100" y="3068600"/>
            <a:ext cx="1539600" cy="1539600"/>
            <a:chOff x="6680825" y="2549350"/>
            <a:chExt cx="1539600" cy="1539600"/>
          </a:xfrm>
        </p:grpSpPr>
        <p:sp>
          <p:nvSpPr>
            <p:cNvPr id="245" name="Google Shape;245;p22"/>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2"/>
            <p:cNvSpPr/>
            <p:nvPr/>
          </p:nvSpPr>
          <p:spPr>
            <a:xfrm>
              <a:off x="6894850" y="2763375"/>
              <a:ext cx="1111200" cy="11112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2"/>
            <p:cNvSpPr/>
            <p:nvPr/>
          </p:nvSpPr>
          <p:spPr>
            <a:xfrm>
              <a:off x="6680825" y="2549350"/>
              <a:ext cx="1539600" cy="1539600"/>
            </a:xfrm>
            <a:prstGeom prst="donut">
              <a:avLst>
                <a:gd name="adj" fmla="val 675"/>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22"/>
          <p:cNvGrpSpPr/>
          <p:nvPr/>
        </p:nvGrpSpPr>
        <p:grpSpPr>
          <a:xfrm>
            <a:off x="6405399" y="3676684"/>
            <a:ext cx="435022" cy="323445"/>
            <a:chOff x="5247525" y="3007275"/>
            <a:chExt cx="517575" cy="384825"/>
          </a:xfrm>
        </p:grpSpPr>
        <p:sp>
          <p:nvSpPr>
            <p:cNvPr id="249" name="Google Shape;249;p22"/>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241;p50">
            <a:extLst>
              <a:ext uri="{FF2B5EF4-FFF2-40B4-BE49-F238E27FC236}">
                <a16:creationId xmlns:a16="http://schemas.microsoft.com/office/drawing/2014/main" id="{D723CDA3-994A-4E93-B6D2-82A14CBBE03F}"/>
              </a:ext>
            </a:extLst>
          </p:cNvPr>
          <p:cNvGrpSpPr/>
          <p:nvPr/>
        </p:nvGrpSpPr>
        <p:grpSpPr>
          <a:xfrm>
            <a:off x="7177379" y="1849225"/>
            <a:ext cx="1344038" cy="1630575"/>
            <a:chOff x="4539787" y="1011032"/>
            <a:chExt cx="598958" cy="720261"/>
          </a:xfrm>
        </p:grpSpPr>
        <p:sp>
          <p:nvSpPr>
            <p:cNvPr id="16" name="Google Shape;1242;p50">
              <a:extLst>
                <a:ext uri="{FF2B5EF4-FFF2-40B4-BE49-F238E27FC236}">
                  <a16:creationId xmlns:a16="http://schemas.microsoft.com/office/drawing/2014/main" id="{50AA2435-8136-4103-8401-294C5610B22D}"/>
                </a:ext>
              </a:extLst>
            </p:cNvPr>
            <p:cNvSpPr/>
            <p:nvPr/>
          </p:nvSpPr>
          <p:spPr>
            <a:xfrm>
              <a:off x="4849480" y="1011032"/>
              <a:ext cx="289264" cy="340491"/>
            </a:xfrm>
            <a:custGeom>
              <a:avLst/>
              <a:gdLst/>
              <a:ahLst/>
              <a:cxnLst/>
              <a:rect l="l" t="t" r="r" b="b"/>
              <a:pathLst>
                <a:path w="518" h="610" extrusionOk="0">
                  <a:moveTo>
                    <a:pt x="26" y="275"/>
                  </a:moveTo>
                  <a:cubicBezTo>
                    <a:pt x="36" y="275"/>
                    <a:pt x="45" y="280"/>
                    <a:pt x="51" y="287"/>
                  </a:cubicBezTo>
                  <a:cubicBezTo>
                    <a:pt x="61" y="299"/>
                    <a:pt x="66" y="315"/>
                    <a:pt x="65" y="332"/>
                  </a:cubicBezTo>
                  <a:cubicBezTo>
                    <a:pt x="66" y="350"/>
                    <a:pt x="61" y="366"/>
                    <a:pt x="51" y="377"/>
                  </a:cubicBezTo>
                  <a:cubicBezTo>
                    <a:pt x="45" y="384"/>
                    <a:pt x="36" y="389"/>
                    <a:pt x="26" y="389"/>
                  </a:cubicBezTo>
                  <a:cubicBezTo>
                    <a:pt x="16" y="389"/>
                    <a:pt x="7" y="384"/>
                    <a:pt x="0" y="376"/>
                  </a:cubicBezTo>
                  <a:cubicBezTo>
                    <a:pt x="0" y="603"/>
                    <a:pt x="0" y="603"/>
                    <a:pt x="0" y="603"/>
                  </a:cubicBezTo>
                  <a:cubicBezTo>
                    <a:pt x="0" y="607"/>
                    <a:pt x="5" y="610"/>
                    <a:pt x="9" y="609"/>
                  </a:cubicBezTo>
                  <a:cubicBezTo>
                    <a:pt x="244" y="532"/>
                    <a:pt x="244" y="532"/>
                    <a:pt x="244" y="532"/>
                  </a:cubicBezTo>
                  <a:cubicBezTo>
                    <a:pt x="245" y="532"/>
                    <a:pt x="247" y="532"/>
                    <a:pt x="248" y="532"/>
                  </a:cubicBezTo>
                  <a:cubicBezTo>
                    <a:pt x="250" y="533"/>
                    <a:pt x="252" y="534"/>
                    <a:pt x="253" y="537"/>
                  </a:cubicBezTo>
                  <a:cubicBezTo>
                    <a:pt x="256" y="543"/>
                    <a:pt x="257" y="548"/>
                    <a:pt x="253" y="554"/>
                  </a:cubicBezTo>
                  <a:cubicBezTo>
                    <a:pt x="251" y="557"/>
                    <a:pt x="248" y="560"/>
                    <a:pt x="245" y="563"/>
                  </a:cubicBezTo>
                  <a:cubicBezTo>
                    <a:pt x="237" y="572"/>
                    <a:pt x="240" y="584"/>
                    <a:pt x="252" y="589"/>
                  </a:cubicBezTo>
                  <a:cubicBezTo>
                    <a:pt x="263" y="593"/>
                    <a:pt x="276" y="592"/>
                    <a:pt x="287" y="588"/>
                  </a:cubicBezTo>
                  <a:cubicBezTo>
                    <a:pt x="299" y="584"/>
                    <a:pt x="310" y="578"/>
                    <a:pt x="317" y="568"/>
                  </a:cubicBezTo>
                  <a:cubicBezTo>
                    <a:pt x="323" y="557"/>
                    <a:pt x="318" y="545"/>
                    <a:pt x="306" y="543"/>
                  </a:cubicBezTo>
                  <a:cubicBezTo>
                    <a:pt x="303" y="542"/>
                    <a:pt x="299" y="541"/>
                    <a:pt x="295" y="540"/>
                  </a:cubicBezTo>
                  <a:cubicBezTo>
                    <a:pt x="288" y="538"/>
                    <a:pt x="286" y="533"/>
                    <a:pt x="285" y="526"/>
                  </a:cubicBezTo>
                  <a:cubicBezTo>
                    <a:pt x="284" y="524"/>
                    <a:pt x="285" y="521"/>
                    <a:pt x="287" y="520"/>
                  </a:cubicBezTo>
                  <a:cubicBezTo>
                    <a:pt x="287" y="519"/>
                    <a:pt x="288" y="518"/>
                    <a:pt x="289" y="518"/>
                  </a:cubicBezTo>
                  <a:cubicBezTo>
                    <a:pt x="505" y="448"/>
                    <a:pt x="505" y="448"/>
                    <a:pt x="505" y="448"/>
                  </a:cubicBezTo>
                  <a:cubicBezTo>
                    <a:pt x="507" y="447"/>
                    <a:pt x="509" y="445"/>
                    <a:pt x="509" y="442"/>
                  </a:cubicBezTo>
                  <a:cubicBezTo>
                    <a:pt x="518" y="313"/>
                    <a:pt x="487" y="155"/>
                    <a:pt x="341" y="81"/>
                  </a:cubicBezTo>
                  <a:cubicBezTo>
                    <a:pt x="224" y="22"/>
                    <a:pt x="108" y="0"/>
                    <a:pt x="7" y="2"/>
                  </a:cubicBezTo>
                  <a:cubicBezTo>
                    <a:pt x="3" y="2"/>
                    <a:pt x="0" y="5"/>
                    <a:pt x="0" y="8"/>
                  </a:cubicBezTo>
                  <a:cubicBezTo>
                    <a:pt x="0" y="288"/>
                    <a:pt x="0" y="288"/>
                    <a:pt x="0" y="288"/>
                  </a:cubicBezTo>
                  <a:cubicBezTo>
                    <a:pt x="7" y="280"/>
                    <a:pt x="16" y="275"/>
                    <a:pt x="26" y="27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 name="Google Shape;1243;p50">
              <a:extLst>
                <a:ext uri="{FF2B5EF4-FFF2-40B4-BE49-F238E27FC236}">
                  <a16:creationId xmlns:a16="http://schemas.microsoft.com/office/drawing/2014/main" id="{6E2F88DC-C27C-43DD-86ED-BB334FB2398C}"/>
                </a:ext>
              </a:extLst>
            </p:cNvPr>
            <p:cNvSpPr/>
            <p:nvPr/>
          </p:nvSpPr>
          <p:spPr>
            <a:xfrm>
              <a:off x="4599335" y="1012768"/>
              <a:ext cx="277094" cy="339188"/>
            </a:xfrm>
            <a:custGeom>
              <a:avLst/>
              <a:gdLst/>
              <a:ahLst/>
              <a:cxnLst/>
              <a:rect l="l" t="t" r="r" b="b"/>
              <a:pathLst>
                <a:path w="496" h="608" extrusionOk="0">
                  <a:moveTo>
                    <a:pt x="118" y="481"/>
                  </a:moveTo>
                  <a:cubicBezTo>
                    <a:pt x="121" y="472"/>
                    <a:pt x="128" y="464"/>
                    <a:pt x="137" y="461"/>
                  </a:cubicBezTo>
                  <a:cubicBezTo>
                    <a:pt x="151" y="455"/>
                    <a:pt x="168" y="455"/>
                    <a:pt x="184" y="461"/>
                  </a:cubicBezTo>
                  <a:cubicBezTo>
                    <a:pt x="201" y="466"/>
                    <a:pt x="215" y="476"/>
                    <a:pt x="222" y="488"/>
                  </a:cubicBezTo>
                  <a:cubicBezTo>
                    <a:pt x="228" y="497"/>
                    <a:pt x="229" y="507"/>
                    <a:pt x="226" y="516"/>
                  </a:cubicBezTo>
                  <a:cubicBezTo>
                    <a:pt x="223" y="526"/>
                    <a:pt x="216" y="533"/>
                    <a:pt x="206" y="536"/>
                  </a:cubicBezTo>
                  <a:cubicBezTo>
                    <a:pt x="421" y="606"/>
                    <a:pt x="421" y="606"/>
                    <a:pt x="421" y="606"/>
                  </a:cubicBezTo>
                  <a:cubicBezTo>
                    <a:pt x="426" y="608"/>
                    <a:pt x="430" y="605"/>
                    <a:pt x="430" y="600"/>
                  </a:cubicBezTo>
                  <a:cubicBezTo>
                    <a:pt x="430" y="353"/>
                    <a:pt x="430" y="353"/>
                    <a:pt x="430" y="353"/>
                  </a:cubicBezTo>
                  <a:cubicBezTo>
                    <a:pt x="430" y="352"/>
                    <a:pt x="430" y="351"/>
                    <a:pt x="431" y="350"/>
                  </a:cubicBezTo>
                  <a:cubicBezTo>
                    <a:pt x="432" y="347"/>
                    <a:pt x="434" y="346"/>
                    <a:pt x="437" y="345"/>
                  </a:cubicBezTo>
                  <a:cubicBezTo>
                    <a:pt x="443" y="345"/>
                    <a:pt x="449" y="345"/>
                    <a:pt x="453" y="351"/>
                  </a:cubicBezTo>
                  <a:cubicBezTo>
                    <a:pt x="455" y="354"/>
                    <a:pt x="457" y="358"/>
                    <a:pt x="459" y="361"/>
                  </a:cubicBezTo>
                  <a:cubicBezTo>
                    <a:pt x="465" y="371"/>
                    <a:pt x="478" y="373"/>
                    <a:pt x="486" y="363"/>
                  </a:cubicBezTo>
                  <a:cubicBezTo>
                    <a:pt x="493" y="354"/>
                    <a:pt x="496" y="341"/>
                    <a:pt x="496" y="329"/>
                  </a:cubicBezTo>
                  <a:cubicBezTo>
                    <a:pt x="496" y="317"/>
                    <a:pt x="493" y="304"/>
                    <a:pt x="486" y="295"/>
                  </a:cubicBezTo>
                  <a:cubicBezTo>
                    <a:pt x="478" y="286"/>
                    <a:pt x="465" y="287"/>
                    <a:pt x="459" y="297"/>
                  </a:cubicBezTo>
                  <a:cubicBezTo>
                    <a:pt x="457" y="300"/>
                    <a:pt x="455" y="304"/>
                    <a:pt x="453" y="307"/>
                  </a:cubicBezTo>
                  <a:cubicBezTo>
                    <a:pt x="449" y="313"/>
                    <a:pt x="443" y="313"/>
                    <a:pt x="437" y="313"/>
                  </a:cubicBezTo>
                  <a:cubicBezTo>
                    <a:pt x="434" y="313"/>
                    <a:pt x="432" y="311"/>
                    <a:pt x="431" y="309"/>
                  </a:cubicBezTo>
                  <a:cubicBezTo>
                    <a:pt x="430" y="308"/>
                    <a:pt x="430" y="307"/>
                    <a:pt x="430" y="305"/>
                  </a:cubicBezTo>
                  <a:cubicBezTo>
                    <a:pt x="430" y="7"/>
                    <a:pt x="430" y="7"/>
                    <a:pt x="430" y="7"/>
                  </a:cubicBezTo>
                  <a:cubicBezTo>
                    <a:pt x="430" y="3"/>
                    <a:pt x="427" y="0"/>
                    <a:pt x="423" y="0"/>
                  </a:cubicBezTo>
                  <a:cubicBezTo>
                    <a:pt x="346" y="5"/>
                    <a:pt x="279" y="23"/>
                    <a:pt x="231" y="49"/>
                  </a:cubicBezTo>
                  <a:cubicBezTo>
                    <a:pt x="64" y="136"/>
                    <a:pt x="15" y="299"/>
                    <a:pt x="3" y="405"/>
                  </a:cubicBezTo>
                  <a:cubicBezTo>
                    <a:pt x="0" y="431"/>
                    <a:pt x="7" y="453"/>
                    <a:pt x="14" y="472"/>
                  </a:cubicBezTo>
                  <a:cubicBezTo>
                    <a:pt x="15" y="473"/>
                    <a:pt x="16" y="475"/>
                    <a:pt x="18" y="475"/>
                  </a:cubicBezTo>
                  <a:cubicBezTo>
                    <a:pt x="122" y="509"/>
                    <a:pt x="122" y="509"/>
                    <a:pt x="122" y="509"/>
                  </a:cubicBezTo>
                  <a:cubicBezTo>
                    <a:pt x="117" y="501"/>
                    <a:pt x="115" y="490"/>
                    <a:pt x="118" y="48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 name="Google Shape;1244;p50">
              <a:extLst>
                <a:ext uri="{FF2B5EF4-FFF2-40B4-BE49-F238E27FC236}">
                  <a16:creationId xmlns:a16="http://schemas.microsoft.com/office/drawing/2014/main" id="{7B69430B-0965-4487-982E-0BA2CADB04CC}"/>
                </a:ext>
              </a:extLst>
            </p:cNvPr>
            <p:cNvSpPr/>
            <p:nvPr/>
          </p:nvSpPr>
          <p:spPr>
            <a:xfrm>
              <a:off x="4539787" y="1276220"/>
              <a:ext cx="295350" cy="349606"/>
            </a:xfrm>
            <a:custGeom>
              <a:avLst/>
              <a:gdLst/>
              <a:ahLst/>
              <a:cxnLst/>
              <a:rect l="l" t="t" r="r" b="b"/>
              <a:pathLst>
                <a:path w="529" h="627" extrusionOk="0">
                  <a:moveTo>
                    <a:pt x="313" y="412"/>
                  </a:moveTo>
                  <a:cubicBezTo>
                    <a:pt x="306" y="406"/>
                    <a:pt x="301" y="397"/>
                    <a:pt x="300" y="387"/>
                  </a:cubicBezTo>
                  <a:cubicBezTo>
                    <a:pt x="299" y="373"/>
                    <a:pt x="305" y="357"/>
                    <a:pt x="315" y="343"/>
                  </a:cubicBezTo>
                  <a:cubicBezTo>
                    <a:pt x="325" y="329"/>
                    <a:pt x="339" y="319"/>
                    <a:pt x="353" y="315"/>
                  </a:cubicBezTo>
                  <a:cubicBezTo>
                    <a:pt x="362" y="313"/>
                    <a:pt x="372" y="314"/>
                    <a:pt x="380" y="320"/>
                  </a:cubicBezTo>
                  <a:cubicBezTo>
                    <a:pt x="388" y="326"/>
                    <a:pt x="393" y="335"/>
                    <a:pt x="394" y="345"/>
                  </a:cubicBezTo>
                  <a:cubicBezTo>
                    <a:pt x="527" y="162"/>
                    <a:pt x="527" y="162"/>
                    <a:pt x="527" y="162"/>
                  </a:cubicBezTo>
                  <a:cubicBezTo>
                    <a:pt x="529" y="159"/>
                    <a:pt x="528" y="153"/>
                    <a:pt x="523" y="152"/>
                  </a:cubicBezTo>
                  <a:cubicBezTo>
                    <a:pt x="288" y="76"/>
                    <a:pt x="288" y="76"/>
                    <a:pt x="288" y="76"/>
                  </a:cubicBezTo>
                  <a:cubicBezTo>
                    <a:pt x="287" y="75"/>
                    <a:pt x="286" y="75"/>
                    <a:pt x="285" y="74"/>
                  </a:cubicBezTo>
                  <a:cubicBezTo>
                    <a:pt x="284" y="72"/>
                    <a:pt x="282" y="70"/>
                    <a:pt x="283" y="67"/>
                  </a:cubicBezTo>
                  <a:cubicBezTo>
                    <a:pt x="285" y="61"/>
                    <a:pt x="287" y="55"/>
                    <a:pt x="294" y="53"/>
                  </a:cubicBezTo>
                  <a:cubicBezTo>
                    <a:pt x="297" y="52"/>
                    <a:pt x="301" y="52"/>
                    <a:pt x="305" y="51"/>
                  </a:cubicBezTo>
                  <a:cubicBezTo>
                    <a:pt x="317" y="48"/>
                    <a:pt x="322" y="36"/>
                    <a:pt x="315" y="26"/>
                  </a:cubicBezTo>
                  <a:cubicBezTo>
                    <a:pt x="309" y="16"/>
                    <a:pt x="297" y="9"/>
                    <a:pt x="286" y="6"/>
                  </a:cubicBezTo>
                  <a:cubicBezTo>
                    <a:pt x="274" y="2"/>
                    <a:pt x="261" y="0"/>
                    <a:pt x="250" y="5"/>
                  </a:cubicBezTo>
                  <a:cubicBezTo>
                    <a:pt x="239" y="9"/>
                    <a:pt x="236" y="22"/>
                    <a:pt x="244" y="31"/>
                  </a:cubicBezTo>
                  <a:cubicBezTo>
                    <a:pt x="246" y="34"/>
                    <a:pt x="249" y="37"/>
                    <a:pt x="252" y="40"/>
                  </a:cubicBezTo>
                  <a:cubicBezTo>
                    <a:pt x="256" y="45"/>
                    <a:pt x="254" y="51"/>
                    <a:pt x="252" y="57"/>
                  </a:cubicBezTo>
                  <a:cubicBezTo>
                    <a:pt x="251" y="59"/>
                    <a:pt x="249" y="61"/>
                    <a:pt x="246" y="61"/>
                  </a:cubicBezTo>
                  <a:cubicBezTo>
                    <a:pt x="245" y="61"/>
                    <a:pt x="244" y="61"/>
                    <a:pt x="243" y="61"/>
                  </a:cubicBezTo>
                  <a:cubicBezTo>
                    <a:pt x="141" y="28"/>
                    <a:pt x="141" y="28"/>
                    <a:pt x="141" y="28"/>
                  </a:cubicBezTo>
                  <a:cubicBezTo>
                    <a:pt x="136" y="26"/>
                    <a:pt x="131" y="30"/>
                    <a:pt x="132" y="35"/>
                  </a:cubicBezTo>
                  <a:cubicBezTo>
                    <a:pt x="132" y="38"/>
                    <a:pt x="132" y="41"/>
                    <a:pt x="132" y="44"/>
                  </a:cubicBezTo>
                  <a:cubicBezTo>
                    <a:pt x="125" y="99"/>
                    <a:pt x="5" y="184"/>
                    <a:pt x="2" y="244"/>
                  </a:cubicBezTo>
                  <a:cubicBezTo>
                    <a:pt x="0" y="285"/>
                    <a:pt x="82" y="301"/>
                    <a:pt x="96" y="329"/>
                  </a:cubicBezTo>
                  <a:cubicBezTo>
                    <a:pt x="103" y="341"/>
                    <a:pt x="85" y="368"/>
                    <a:pt x="87" y="384"/>
                  </a:cubicBezTo>
                  <a:cubicBezTo>
                    <a:pt x="88" y="398"/>
                    <a:pt x="128" y="414"/>
                    <a:pt x="128" y="414"/>
                  </a:cubicBezTo>
                  <a:cubicBezTo>
                    <a:pt x="128" y="414"/>
                    <a:pt x="99" y="441"/>
                    <a:pt x="98" y="453"/>
                  </a:cubicBezTo>
                  <a:cubicBezTo>
                    <a:pt x="97" y="468"/>
                    <a:pt x="124" y="491"/>
                    <a:pt x="125" y="506"/>
                  </a:cubicBezTo>
                  <a:cubicBezTo>
                    <a:pt x="125" y="521"/>
                    <a:pt x="101" y="558"/>
                    <a:pt x="112" y="598"/>
                  </a:cubicBezTo>
                  <a:cubicBezTo>
                    <a:pt x="119" y="621"/>
                    <a:pt x="149" y="627"/>
                    <a:pt x="186" y="626"/>
                  </a:cubicBezTo>
                  <a:cubicBezTo>
                    <a:pt x="188" y="626"/>
                    <a:pt x="190" y="625"/>
                    <a:pt x="191" y="624"/>
                  </a:cubicBezTo>
                  <a:cubicBezTo>
                    <a:pt x="342" y="417"/>
                    <a:pt x="342" y="417"/>
                    <a:pt x="342" y="417"/>
                  </a:cubicBezTo>
                  <a:cubicBezTo>
                    <a:pt x="332" y="420"/>
                    <a:pt x="322" y="418"/>
                    <a:pt x="313" y="41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 name="Google Shape;1245;p50">
              <a:extLst>
                <a:ext uri="{FF2B5EF4-FFF2-40B4-BE49-F238E27FC236}">
                  <a16:creationId xmlns:a16="http://schemas.microsoft.com/office/drawing/2014/main" id="{2939AC55-3F96-4B77-9874-C43DC7975451}"/>
                </a:ext>
              </a:extLst>
            </p:cNvPr>
            <p:cNvSpPr/>
            <p:nvPr/>
          </p:nvSpPr>
          <p:spPr>
            <a:xfrm>
              <a:off x="4854479" y="1272314"/>
              <a:ext cx="277529" cy="353078"/>
            </a:xfrm>
            <a:custGeom>
              <a:avLst/>
              <a:gdLst/>
              <a:ahLst/>
              <a:cxnLst/>
              <a:rect l="l" t="t" r="r" b="b"/>
              <a:pathLst>
                <a:path w="497" h="633" extrusionOk="0">
                  <a:moveTo>
                    <a:pt x="326" y="81"/>
                  </a:moveTo>
                  <a:cubicBezTo>
                    <a:pt x="328" y="91"/>
                    <a:pt x="327" y="101"/>
                    <a:pt x="322" y="109"/>
                  </a:cubicBezTo>
                  <a:cubicBezTo>
                    <a:pt x="314" y="122"/>
                    <a:pt x="300" y="131"/>
                    <a:pt x="284" y="136"/>
                  </a:cubicBezTo>
                  <a:cubicBezTo>
                    <a:pt x="267" y="142"/>
                    <a:pt x="250" y="142"/>
                    <a:pt x="237" y="137"/>
                  </a:cubicBezTo>
                  <a:cubicBezTo>
                    <a:pt x="227" y="133"/>
                    <a:pt x="220" y="126"/>
                    <a:pt x="217" y="117"/>
                  </a:cubicBezTo>
                  <a:cubicBezTo>
                    <a:pt x="214" y="107"/>
                    <a:pt x="216" y="97"/>
                    <a:pt x="222" y="88"/>
                  </a:cubicBezTo>
                  <a:cubicBezTo>
                    <a:pt x="6" y="158"/>
                    <a:pt x="6" y="158"/>
                    <a:pt x="6" y="158"/>
                  </a:cubicBezTo>
                  <a:cubicBezTo>
                    <a:pt x="2" y="160"/>
                    <a:pt x="0" y="165"/>
                    <a:pt x="3" y="168"/>
                  </a:cubicBezTo>
                  <a:cubicBezTo>
                    <a:pt x="148" y="368"/>
                    <a:pt x="148" y="368"/>
                    <a:pt x="148" y="368"/>
                  </a:cubicBezTo>
                  <a:cubicBezTo>
                    <a:pt x="149" y="369"/>
                    <a:pt x="149" y="370"/>
                    <a:pt x="150" y="372"/>
                  </a:cubicBezTo>
                  <a:cubicBezTo>
                    <a:pt x="150" y="374"/>
                    <a:pt x="149" y="377"/>
                    <a:pt x="147" y="378"/>
                  </a:cubicBezTo>
                  <a:cubicBezTo>
                    <a:pt x="142" y="382"/>
                    <a:pt x="137" y="386"/>
                    <a:pt x="131" y="383"/>
                  </a:cubicBezTo>
                  <a:cubicBezTo>
                    <a:pt x="127" y="382"/>
                    <a:pt x="124" y="380"/>
                    <a:pt x="120" y="379"/>
                  </a:cubicBezTo>
                  <a:cubicBezTo>
                    <a:pt x="109" y="374"/>
                    <a:pt x="98" y="381"/>
                    <a:pt x="97" y="393"/>
                  </a:cubicBezTo>
                  <a:cubicBezTo>
                    <a:pt x="96" y="404"/>
                    <a:pt x="102" y="417"/>
                    <a:pt x="109" y="426"/>
                  </a:cubicBezTo>
                  <a:cubicBezTo>
                    <a:pt x="116" y="436"/>
                    <a:pt x="126" y="445"/>
                    <a:pt x="137" y="448"/>
                  </a:cubicBezTo>
                  <a:cubicBezTo>
                    <a:pt x="149" y="451"/>
                    <a:pt x="159" y="443"/>
                    <a:pt x="158" y="431"/>
                  </a:cubicBezTo>
                  <a:cubicBezTo>
                    <a:pt x="158" y="427"/>
                    <a:pt x="157" y="423"/>
                    <a:pt x="157" y="419"/>
                  </a:cubicBezTo>
                  <a:cubicBezTo>
                    <a:pt x="156" y="412"/>
                    <a:pt x="161" y="408"/>
                    <a:pt x="167" y="405"/>
                  </a:cubicBezTo>
                  <a:cubicBezTo>
                    <a:pt x="169" y="403"/>
                    <a:pt x="171" y="404"/>
                    <a:pt x="174" y="405"/>
                  </a:cubicBezTo>
                  <a:cubicBezTo>
                    <a:pt x="175" y="405"/>
                    <a:pt x="176" y="406"/>
                    <a:pt x="176" y="407"/>
                  </a:cubicBezTo>
                  <a:cubicBezTo>
                    <a:pt x="336" y="627"/>
                    <a:pt x="336" y="627"/>
                    <a:pt x="336" y="627"/>
                  </a:cubicBezTo>
                  <a:cubicBezTo>
                    <a:pt x="340" y="633"/>
                    <a:pt x="349" y="630"/>
                    <a:pt x="348" y="623"/>
                  </a:cubicBezTo>
                  <a:cubicBezTo>
                    <a:pt x="345" y="577"/>
                    <a:pt x="342" y="510"/>
                    <a:pt x="356" y="414"/>
                  </a:cubicBezTo>
                  <a:cubicBezTo>
                    <a:pt x="372" y="311"/>
                    <a:pt x="417" y="234"/>
                    <a:pt x="461" y="143"/>
                  </a:cubicBezTo>
                  <a:cubicBezTo>
                    <a:pt x="475" y="114"/>
                    <a:pt x="489" y="66"/>
                    <a:pt x="497" y="9"/>
                  </a:cubicBezTo>
                  <a:cubicBezTo>
                    <a:pt x="497" y="4"/>
                    <a:pt x="493" y="0"/>
                    <a:pt x="488" y="2"/>
                  </a:cubicBezTo>
                  <a:cubicBezTo>
                    <a:pt x="305" y="61"/>
                    <a:pt x="305" y="61"/>
                    <a:pt x="305" y="61"/>
                  </a:cubicBezTo>
                  <a:cubicBezTo>
                    <a:pt x="315" y="64"/>
                    <a:pt x="322" y="72"/>
                    <a:pt x="326" y="8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 name="Google Shape;1246;p50">
              <a:extLst>
                <a:ext uri="{FF2B5EF4-FFF2-40B4-BE49-F238E27FC236}">
                  <a16:creationId xmlns:a16="http://schemas.microsoft.com/office/drawing/2014/main" id="{8BB123BB-E0D9-4C07-A145-E8E96404980E}"/>
                </a:ext>
              </a:extLst>
            </p:cNvPr>
            <p:cNvSpPr/>
            <p:nvPr/>
          </p:nvSpPr>
          <p:spPr>
            <a:xfrm>
              <a:off x="4661491" y="1370403"/>
              <a:ext cx="388584" cy="360890"/>
            </a:xfrm>
            <a:custGeom>
              <a:avLst/>
              <a:gdLst/>
              <a:ahLst/>
              <a:cxnLst/>
              <a:rect l="l" t="t" r="r" b="b"/>
              <a:pathLst>
                <a:path w="696" h="647" extrusionOk="0">
                  <a:moveTo>
                    <a:pt x="506" y="283"/>
                  </a:moveTo>
                  <a:cubicBezTo>
                    <a:pt x="498" y="289"/>
                    <a:pt x="488" y="291"/>
                    <a:pt x="478" y="288"/>
                  </a:cubicBezTo>
                  <a:cubicBezTo>
                    <a:pt x="464" y="285"/>
                    <a:pt x="451" y="275"/>
                    <a:pt x="441" y="261"/>
                  </a:cubicBezTo>
                  <a:cubicBezTo>
                    <a:pt x="430" y="246"/>
                    <a:pt x="425" y="231"/>
                    <a:pt x="426" y="216"/>
                  </a:cubicBezTo>
                  <a:cubicBezTo>
                    <a:pt x="427" y="206"/>
                    <a:pt x="432" y="197"/>
                    <a:pt x="439" y="192"/>
                  </a:cubicBezTo>
                  <a:cubicBezTo>
                    <a:pt x="447" y="186"/>
                    <a:pt x="458" y="184"/>
                    <a:pt x="468" y="187"/>
                  </a:cubicBezTo>
                  <a:cubicBezTo>
                    <a:pt x="334" y="4"/>
                    <a:pt x="334" y="4"/>
                    <a:pt x="334" y="4"/>
                  </a:cubicBezTo>
                  <a:cubicBezTo>
                    <a:pt x="332" y="0"/>
                    <a:pt x="326" y="0"/>
                    <a:pt x="324" y="4"/>
                  </a:cubicBezTo>
                  <a:cubicBezTo>
                    <a:pt x="178" y="204"/>
                    <a:pt x="178" y="204"/>
                    <a:pt x="178" y="204"/>
                  </a:cubicBezTo>
                  <a:cubicBezTo>
                    <a:pt x="178" y="205"/>
                    <a:pt x="177" y="205"/>
                    <a:pt x="176" y="206"/>
                  </a:cubicBezTo>
                  <a:cubicBezTo>
                    <a:pt x="173" y="207"/>
                    <a:pt x="171" y="207"/>
                    <a:pt x="169" y="206"/>
                  </a:cubicBezTo>
                  <a:cubicBezTo>
                    <a:pt x="163" y="202"/>
                    <a:pt x="159" y="199"/>
                    <a:pt x="159" y="192"/>
                  </a:cubicBezTo>
                  <a:cubicBezTo>
                    <a:pt x="159" y="188"/>
                    <a:pt x="160" y="184"/>
                    <a:pt x="160" y="180"/>
                  </a:cubicBezTo>
                  <a:cubicBezTo>
                    <a:pt x="161" y="168"/>
                    <a:pt x="151" y="159"/>
                    <a:pt x="139" y="162"/>
                  </a:cubicBezTo>
                  <a:cubicBezTo>
                    <a:pt x="128" y="165"/>
                    <a:pt x="118" y="174"/>
                    <a:pt x="111" y="184"/>
                  </a:cubicBezTo>
                  <a:cubicBezTo>
                    <a:pt x="104" y="194"/>
                    <a:pt x="98" y="206"/>
                    <a:pt x="99" y="218"/>
                  </a:cubicBezTo>
                  <a:cubicBezTo>
                    <a:pt x="100" y="230"/>
                    <a:pt x="111" y="236"/>
                    <a:pt x="122" y="232"/>
                  </a:cubicBezTo>
                  <a:cubicBezTo>
                    <a:pt x="126" y="230"/>
                    <a:pt x="129" y="228"/>
                    <a:pt x="133" y="227"/>
                  </a:cubicBezTo>
                  <a:cubicBezTo>
                    <a:pt x="140" y="225"/>
                    <a:pt x="144" y="228"/>
                    <a:pt x="149" y="232"/>
                  </a:cubicBezTo>
                  <a:cubicBezTo>
                    <a:pt x="152" y="234"/>
                    <a:pt x="152" y="236"/>
                    <a:pt x="152" y="239"/>
                  </a:cubicBezTo>
                  <a:cubicBezTo>
                    <a:pt x="152" y="240"/>
                    <a:pt x="151" y="241"/>
                    <a:pt x="151" y="242"/>
                  </a:cubicBezTo>
                  <a:cubicBezTo>
                    <a:pt x="4" y="444"/>
                    <a:pt x="4" y="444"/>
                    <a:pt x="4" y="444"/>
                  </a:cubicBezTo>
                  <a:cubicBezTo>
                    <a:pt x="0" y="449"/>
                    <a:pt x="4" y="455"/>
                    <a:pt x="10" y="455"/>
                  </a:cubicBezTo>
                  <a:cubicBezTo>
                    <a:pt x="72" y="448"/>
                    <a:pt x="138" y="432"/>
                    <a:pt x="147" y="440"/>
                  </a:cubicBezTo>
                  <a:cubicBezTo>
                    <a:pt x="174" y="465"/>
                    <a:pt x="143" y="537"/>
                    <a:pt x="158" y="561"/>
                  </a:cubicBezTo>
                  <a:cubicBezTo>
                    <a:pt x="180" y="598"/>
                    <a:pt x="517" y="647"/>
                    <a:pt x="683" y="531"/>
                  </a:cubicBezTo>
                  <a:cubicBezTo>
                    <a:pt x="691" y="525"/>
                    <a:pt x="695" y="517"/>
                    <a:pt x="696" y="504"/>
                  </a:cubicBezTo>
                  <a:cubicBezTo>
                    <a:pt x="696" y="502"/>
                    <a:pt x="696" y="501"/>
                    <a:pt x="695" y="500"/>
                  </a:cubicBezTo>
                  <a:cubicBezTo>
                    <a:pt x="519" y="258"/>
                    <a:pt x="519" y="258"/>
                    <a:pt x="519" y="258"/>
                  </a:cubicBezTo>
                  <a:cubicBezTo>
                    <a:pt x="519" y="268"/>
                    <a:pt x="514" y="278"/>
                    <a:pt x="506" y="283"/>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96985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build="p"/>
      <p:bldP spid="240" grpId="0" build="p"/>
      <p:bldP spid="241" grpId="0" build="p"/>
    </p:bldLst>
  </p:timing>
</p:sld>
</file>

<file path=ppt/theme/theme1.xml><?xml version="1.0" encoding="utf-8"?>
<a:theme xmlns:a="http://schemas.openxmlformats.org/drawingml/2006/main" name="Cymbeline template">
  <a:themeElements>
    <a:clrScheme name="Custom 347">
      <a:dk1>
        <a:srgbClr val="000000"/>
      </a:dk1>
      <a:lt1>
        <a:srgbClr val="FFFFFF"/>
      </a:lt1>
      <a:dk2>
        <a:srgbClr val="666666"/>
      </a:dk2>
      <a:lt2>
        <a:srgbClr val="EFEFEF"/>
      </a:lt2>
      <a:accent1>
        <a:srgbClr val="485364"/>
      </a:accent1>
      <a:accent2>
        <a:srgbClr val="63728A"/>
      </a:accent2>
      <a:accent3>
        <a:srgbClr val="8B9AB3"/>
      </a:accent3>
      <a:accent4>
        <a:srgbClr val="9E8473"/>
      </a:accent4>
      <a:accent5>
        <a:srgbClr val="CAAE9C"/>
      </a:accent5>
      <a:accent6>
        <a:srgbClr val="DFCEC3"/>
      </a:accent6>
      <a:hlink>
        <a:srgbClr val="0000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0E9217BE7FF249B3E685FFC866EDDF" ma:contentTypeVersion="16" ma:contentTypeDescription="Een nieuw document maken." ma:contentTypeScope="" ma:versionID="fc68c40a8f4fbd943d810a29c4cd58ee">
  <xsd:schema xmlns:xsd="http://www.w3.org/2001/XMLSchema" xmlns:xs="http://www.w3.org/2001/XMLSchema" xmlns:p="http://schemas.microsoft.com/office/2006/metadata/properties" xmlns:ns2="4951b68c-3f37-43f6-b9b1-051e5d277f4d" xmlns:ns3="15bf8341-14ba-437c-a659-0e3d7dba9128" targetNamespace="http://schemas.microsoft.com/office/2006/metadata/properties" ma:root="true" ma:fieldsID="f0eea2bebbc9b8259949eea41f9cd6ba" ns2:_="" ns3:_="">
    <xsd:import namespace="4951b68c-3f37-43f6-b9b1-051e5d277f4d"/>
    <xsd:import namespace="15bf8341-14ba-437c-a659-0e3d7dba912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51b68c-3f37-43f6-b9b1-051e5d277f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6011d893-1b8f-4218-8d5b-be4dd9553fe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5bf8341-14ba-437c-a659-0e3d7dba9128"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dba048c4-47d3-499a-9f7e-088f97fdc0ba}" ma:internalName="TaxCatchAll" ma:showField="CatchAllData" ma:web="15bf8341-14ba-437c-a659-0e3d7dba91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5bf8341-14ba-437c-a659-0e3d7dba9128" xsi:nil="true"/>
    <lcf76f155ced4ddcb4097134ff3c332f xmlns="4951b68c-3f37-43f6-b9b1-051e5d277f4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8468575-76B5-4D84-AF66-F7EB7983AA35}">
  <ds:schemaRefs>
    <ds:schemaRef ds:uri="15bf8341-14ba-437c-a659-0e3d7dba9128"/>
    <ds:schemaRef ds:uri="4951b68c-3f37-43f6-b9b1-051e5d277f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916BA52-FB48-437E-944F-952526796A6E}">
  <ds:schemaRefs>
    <ds:schemaRef ds:uri="http://schemas.microsoft.com/sharepoint/v3/contenttype/forms"/>
  </ds:schemaRefs>
</ds:datastoreItem>
</file>

<file path=customXml/itemProps3.xml><?xml version="1.0" encoding="utf-8"?>
<ds:datastoreItem xmlns:ds="http://schemas.openxmlformats.org/officeDocument/2006/customXml" ds:itemID="{3AB974A0-7F62-4787-81AB-813BC9958410}">
  <ds:schemaRefs>
    <ds:schemaRef ds:uri="15bf8341-14ba-437c-a659-0e3d7dba9128"/>
    <ds:schemaRef ds:uri="4951b68c-3f37-43f6-b9b1-051e5d277f4d"/>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1574</Words>
  <Application>Microsoft Office PowerPoint</Application>
  <PresentationFormat>Diavoorstelling (16:9)</PresentationFormat>
  <Paragraphs>241</Paragraphs>
  <Slides>33</Slides>
  <Notes>30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33</vt:i4>
      </vt:variant>
    </vt:vector>
  </HeadingPairs>
  <TitlesOfParts>
    <vt:vector size="39" baseType="lpstr">
      <vt:lpstr>Poppins Light</vt:lpstr>
      <vt:lpstr>Calibri</vt:lpstr>
      <vt:lpstr>Poppins</vt:lpstr>
      <vt:lpstr>Arial</vt:lpstr>
      <vt:lpstr>Wingdings</vt:lpstr>
      <vt:lpstr>Cymbeline template</vt:lpstr>
      <vt:lpstr>Jeugd-competitie 23-24</vt:lpstr>
      <vt:lpstr>Jeugdcompetities 23-24</vt:lpstr>
      <vt:lpstr>SWOT</vt:lpstr>
      <vt:lpstr>Stand van zaken</vt:lpstr>
      <vt:lpstr>Traject</vt:lpstr>
      <vt:lpstr>Timing</vt:lpstr>
      <vt:lpstr>Algemene principes</vt:lpstr>
      <vt:lpstr>Algemene principe</vt:lpstr>
      <vt:lpstr>Algemene principe</vt:lpstr>
      <vt:lpstr>Indeling en leefijdsgrenzen</vt:lpstr>
      <vt:lpstr>Indeling categorieën en leeftijdsgrenzen</vt:lpstr>
      <vt:lpstr>Indeling categorieën en leeftijdsgrenzen</vt:lpstr>
      <vt:lpstr>Indeling categorieën en leeftijdsgrenzen</vt:lpstr>
      <vt:lpstr>Kwalificatie-tornooien</vt:lpstr>
      <vt:lpstr>Kwalificatietornooi</vt:lpstr>
      <vt:lpstr>Kwalificatietornooi</vt:lpstr>
      <vt:lpstr>Eindrondes</vt:lpstr>
      <vt:lpstr>VHV-eindrondes</vt:lpstr>
      <vt:lpstr>Regionale-eindrondes</vt:lpstr>
      <vt:lpstr>JM12</vt:lpstr>
      <vt:lpstr>JM12</vt:lpstr>
      <vt:lpstr>JM12</vt:lpstr>
      <vt:lpstr>Speelregels</vt:lpstr>
      <vt:lpstr>Algemene speelregels</vt:lpstr>
      <vt:lpstr>Speelregels per leeftijdscategorie</vt:lpstr>
      <vt:lpstr>Speelregels per leeftijdscategorie</vt:lpstr>
      <vt:lpstr>Alle info leeftijdscategorieën</vt:lpstr>
      <vt:lpstr>PowerPoint-presentatie</vt:lpstr>
      <vt:lpstr>PowerPoint-presentatie</vt:lpstr>
      <vt:lpstr>Gender-neutraal reglement</vt:lpstr>
      <vt:lpstr>Uitzondering : jongens in de meisjescompetitie</vt:lpstr>
      <vt:lpstr>Inschrij-vingen</vt:lpstr>
      <vt:lpstr>Deadlines &amp; inschrijvingen competitie 2023-2024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Dries Boulet</dc:creator>
  <cp:lastModifiedBy>Gerrit Vertommen</cp:lastModifiedBy>
  <cp:revision>1</cp:revision>
  <dcterms:modified xsi:type="dcterms:W3CDTF">2023-03-28T19:39:48Z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0x010100CC0E9217BE7FF249B3E685FFC866EDDF</vt:lpwstr>
  </property>
  <property fmtid="{D5CDD505-2E9C-101B-9397-08002B2CF9AE}" pid="3" name="MediaServiceImageTags">
    <vt:lpwstr/>
  </property>
</Properties>
</file>