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50"/>
  </p:notesMasterIdLst>
  <p:sldIdLst>
    <p:sldId id="256" r:id="rId6"/>
    <p:sldId id="296" r:id="rId7"/>
    <p:sldId id="413" r:id="rId8"/>
    <p:sldId id="420" r:id="rId9"/>
    <p:sldId id="439" r:id="rId10"/>
    <p:sldId id="424" r:id="rId11"/>
    <p:sldId id="411" r:id="rId12"/>
    <p:sldId id="421" r:id="rId13"/>
    <p:sldId id="441" r:id="rId14"/>
    <p:sldId id="422" r:id="rId15"/>
    <p:sldId id="442" r:id="rId16"/>
    <p:sldId id="423" r:id="rId17"/>
    <p:sldId id="443" r:id="rId18"/>
    <p:sldId id="460" r:id="rId19"/>
    <p:sldId id="425" r:id="rId20"/>
    <p:sldId id="444" r:id="rId21"/>
    <p:sldId id="428" r:id="rId22"/>
    <p:sldId id="445" r:id="rId23"/>
    <p:sldId id="429" r:id="rId24"/>
    <p:sldId id="430" r:id="rId25"/>
    <p:sldId id="447" r:id="rId26"/>
    <p:sldId id="433" r:id="rId27"/>
    <p:sldId id="458" r:id="rId28"/>
    <p:sldId id="459" r:id="rId29"/>
    <p:sldId id="431" r:id="rId30"/>
    <p:sldId id="462" r:id="rId31"/>
    <p:sldId id="432" r:id="rId32"/>
    <p:sldId id="434" r:id="rId33"/>
    <p:sldId id="449" r:id="rId34"/>
    <p:sldId id="426" r:id="rId35"/>
    <p:sldId id="427" r:id="rId36"/>
    <p:sldId id="448" r:id="rId37"/>
    <p:sldId id="435" r:id="rId38"/>
    <p:sldId id="450" r:id="rId39"/>
    <p:sldId id="451" r:id="rId40"/>
    <p:sldId id="452" r:id="rId41"/>
    <p:sldId id="453" r:id="rId42"/>
    <p:sldId id="454" r:id="rId43"/>
    <p:sldId id="419" r:id="rId44"/>
    <p:sldId id="409" r:id="rId45"/>
    <p:sldId id="455" r:id="rId46"/>
    <p:sldId id="437" r:id="rId47"/>
    <p:sldId id="293" r:id="rId48"/>
    <p:sldId id="457" r:id="rId4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8B6C3-8028-4BF0-8B1A-3F6D1EFBBC41}" v="7727" dt="2022-07-28T12:24:30.4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6" autoAdjust="0"/>
    <p:restoredTop sz="76633" autoAdjust="0"/>
  </p:normalViewPr>
  <p:slideViewPr>
    <p:cSldViewPr snapToGrid="0">
      <p:cViewPr varScale="1">
        <p:scale>
          <a:sx n="66" d="100"/>
          <a:sy n="66" d="100"/>
        </p:scale>
        <p:origin x="13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Geens" userId="715393ff-7201-4998-8996-1b2483425eb9" providerId="ADAL" clId="{BF08B6C3-8028-4BF0-8B1A-3F6D1EFBBC41}"/>
    <pc:docChg chg="undo custSel addSld delSld modSld sldOrd">
      <pc:chgData name="Kris Geens" userId="715393ff-7201-4998-8996-1b2483425eb9" providerId="ADAL" clId="{BF08B6C3-8028-4BF0-8B1A-3F6D1EFBBC41}" dt="2022-07-28T17:52:36.719" v="16512" actId="2696"/>
      <pc:docMkLst>
        <pc:docMk/>
      </pc:docMkLst>
      <pc:sldChg chg="modSp mod">
        <pc:chgData name="Kris Geens" userId="715393ff-7201-4998-8996-1b2483425eb9" providerId="ADAL" clId="{BF08B6C3-8028-4BF0-8B1A-3F6D1EFBBC41}" dt="2022-07-27T10:06:01.237" v="13553" actId="14100"/>
        <pc:sldMkLst>
          <pc:docMk/>
          <pc:sldMk cId="14729874" sldId="256"/>
        </pc:sldMkLst>
        <pc:spChg chg="mod">
          <ac:chgData name="Kris Geens" userId="715393ff-7201-4998-8996-1b2483425eb9" providerId="ADAL" clId="{BF08B6C3-8028-4BF0-8B1A-3F6D1EFBBC41}" dt="2022-07-27T10:06:01.237" v="13553" actId="14100"/>
          <ac:spMkLst>
            <pc:docMk/>
            <pc:sldMk cId="14729874" sldId="256"/>
            <ac:spMk id="2" creationId="{CE659652-13F9-424A-A7CF-D721BED7F8F9}"/>
          </ac:spMkLst>
        </pc:spChg>
      </pc:sldChg>
      <pc:sldChg chg="modSp mod modAnim">
        <pc:chgData name="Kris Geens" userId="715393ff-7201-4998-8996-1b2483425eb9" providerId="ADAL" clId="{BF08B6C3-8028-4BF0-8B1A-3F6D1EFBBC41}" dt="2022-07-27T16:56:04.545" v="13626" actId="20577"/>
        <pc:sldMkLst>
          <pc:docMk/>
          <pc:sldMk cId="4064965947" sldId="296"/>
        </pc:sldMkLst>
        <pc:spChg chg="mod">
          <ac:chgData name="Kris Geens" userId="715393ff-7201-4998-8996-1b2483425eb9" providerId="ADAL" clId="{BF08B6C3-8028-4BF0-8B1A-3F6D1EFBBC41}" dt="2022-07-27T16:56:04.545" v="13626" actId="20577"/>
          <ac:spMkLst>
            <pc:docMk/>
            <pc:sldMk cId="4064965947" sldId="296"/>
            <ac:spMk id="6" creationId="{21717951-5200-4B21-81AE-1FE9205B15EA}"/>
          </ac:spMkLst>
        </pc:spChg>
        <pc:spChg chg="mod">
          <ac:chgData name="Kris Geens" userId="715393ff-7201-4998-8996-1b2483425eb9" providerId="ADAL" clId="{BF08B6C3-8028-4BF0-8B1A-3F6D1EFBBC41}" dt="2022-07-26T15:40:58.313" v="12339" actId="21"/>
          <ac:spMkLst>
            <pc:docMk/>
            <pc:sldMk cId="4064965947" sldId="296"/>
            <ac:spMk id="7" creationId="{1FDBBB63-3A0C-4302-8421-AF33D7FDD85A}"/>
          </ac:spMkLst>
        </pc:spChg>
      </pc:sldChg>
      <pc:sldChg chg="del">
        <pc:chgData name="Kris Geens" userId="715393ff-7201-4998-8996-1b2483425eb9" providerId="ADAL" clId="{BF08B6C3-8028-4BF0-8B1A-3F6D1EFBBC41}" dt="2022-07-27T10:04:53.838" v="13533"/>
        <pc:sldMkLst>
          <pc:docMk/>
          <pc:sldMk cId="672331409" sldId="409"/>
        </pc:sldMkLst>
      </pc:sldChg>
      <pc:sldChg chg="addSp delSp modSp mod delAnim modAnim chgLayout">
        <pc:chgData name="Kris Geens" userId="715393ff-7201-4998-8996-1b2483425eb9" providerId="ADAL" clId="{BF08B6C3-8028-4BF0-8B1A-3F6D1EFBBC41}" dt="2022-07-27T08:03:22.957" v="12479" actId="21"/>
        <pc:sldMkLst>
          <pc:docMk/>
          <pc:sldMk cId="2823275163" sldId="411"/>
        </pc:sldMkLst>
        <pc:spChg chg="add del mod ord">
          <ac:chgData name="Kris Geens" userId="715393ff-7201-4998-8996-1b2483425eb9" providerId="ADAL" clId="{BF08B6C3-8028-4BF0-8B1A-3F6D1EFBBC41}" dt="2022-07-21T07:01:00.458" v="884" actId="700"/>
          <ac:spMkLst>
            <pc:docMk/>
            <pc:sldMk cId="2823275163" sldId="411"/>
            <ac:spMk id="3" creationId="{4635C2D7-1FC4-25DE-8ED4-E376F19BF37F}"/>
          </ac:spMkLst>
        </pc:spChg>
        <pc:spChg chg="add del mod">
          <ac:chgData name="Kris Geens" userId="715393ff-7201-4998-8996-1b2483425eb9" providerId="ADAL" clId="{BF08B6C3-8028-4BF0-8B1A-3F6D1EFBBC41}" dt="2022-07-27T08:03:22.957" v="12479" actId="21"/>
          <ac:spMkLst>
            <pc:docMk/>
            <pc:sldMk cId="2823275163" sldId="411"/>
            <ac:spMk id="4" creationId="{95A9308C-33BA-AB46-B823-746A758FCA7C}"/>
          </ac:spMkLst>
        </pc:spChg>
        <pc:spChg chg="add del mod">
          <ac:chgData name="Kris Geens" userId="715393ff-7201-4998-8996-1b2483425eb9" providerId="ADAL" clId="{BF08B6C3-8028-4BF0-8B1A-3F6D1EFBBC41}" dt="2022-07-26T11:54:02.766" v="8763" actId="21"/>
          <ac:spMkLst>
            <pc:docMk/>
            <pc:sldMk cId="2823275163" sldId="411"/>
            <ac:spMk id="5" creationId="{73756372-99B3-596C-1945-F4373F5891DE}"/>
          </ac:spMkLst>
        </pc:spChg>
        <pc:spChg chg="del">
          <ac:chgData name="Kris Geens" userId="715393ff-7201-4998-8996-1b2483425eb9" providerId="ADAL" clId="{BF08B6C3-8028-4BF0-8B1A-3F6D1EFBBC41}" dt="2022-07-21T07:00:02.504" v="878" actId="21"/>
          <ac:spMkLst>
            <pc:docMk/>
            <pc:sldMk cId="2823275163" sldId="411"/>
            <ac:spMk id="5" creationId="{B5B28F75-2D96-41FE-B702-E96C12CB35D1}"/>
          </ac:spMkLst>
        </pc:spChg>
        <pc:spChg chg="add del mod">
          <ac:chgData name="Kris Geens" userId="715393ff-7201-4998-8996-1b2483425eb9" providerId="ADAL" clId="{BF08B6C3-8028-4BF0-8B1A-3F6D1EFBBC41}" dt="2022-07-21T07:00:59.390" v="883" actId="767"/>
          <ac:spMkLst>
            <pc:docMk/>
            <pc:sldMk cId="2823275163" sldId="411"/>
            <ac:spMk id="6" creationId="{0E9908BE-18DD-7830-26AE-4618D4A58BB9}"/>
          </ac:spMkLst>
        </pc:spChg>
        <pc:spChg chg="mod">
          <ac:chgData name="Kris Geens" userId="715393ff-7201-4998-8996-1b2483425eb9" providerId="ADAL" clId="{BF08B6C3-8028-4BF0-8B1A-3F6D1EFBBC41}" dt="2022-07-26T11:53:54.452" v="8762" actId="20577"/>
          <ac:spMkLst>
            <pc:docMk/>
            <pc:sldMk cId="2823275163" sldId="411"/>
            <ac:spMk id="7" creationId="{1FDBBB63-3A0C-4302-8421-AF33D7FDD85A}"/>
          </ac:spMkLst>
        </pc:spChg>
        <pc:spChg chg="add del mod ord">
          <ac:chgData name="Kris Geens" userId="715393ff-7201-4998-8996-1b2483425eb9" providerId="ADAL" clId="{BF08B6C3-8028-4BF0-8B1A-3F6D1EFBBC41}" dt="2022-07-21T07:01:26.702" v="887" actId="21"/>
          <ac:spMkLst>
            <pc:docMk/>
            <pc:sldMk cId="2823275163" sldId="411"/>
            <ac:spMk id="8" creationId="{7BD941D6-3013-3112-148A-E3AF41CA68A2}"/>
          </ac:spMkLst>
        </pc:spChg>
        <pc:spChg chg="add mod">
          <ac:chgData name="Kris Geens" userId="715393ff-7201-4998-8996-1b2483425eb9" providerId="ADAL" clId="{BF08B6C3-8028-4BF0-8B1A-3F6D1EFBBC41}" dt="2022-07-26T12:44:44.705" v="9475" actId="14100"/>
          <ac:spMkLst>
            <pc:docMk/>
            <pc:sldMk cId="2823275163" sldId="411"/>
            <ac:spMk id="10" creationId="{E98BE911-3727-E190-DD28-C864FB7F78AD}"/>
          </ac:spMkLst>
        </pc:spChg>
        <pc:spChg chg="add mod ord">
          <ac:chgData name="Kris Geens" userId="715393ff-7201-4998-8996-1b2483425eb9" providerId="ADAL" clId="{BF08B6C3-8028-4BF0-8B1A-3F6D1EFBBC41}" dt="2022-07-26T12:44:17.826" v="9469" actId="20577"/>
          <ac:spMkLst>
            <pc:docMk/>
            <pc:sldMk cId="2823275163" sldId="411"/>
            <ac:spMk id="11" creationId="{332FED56-7162-2B38-A2AA-8BC8AF423CA3}"/>
          </ac:spMkLst>
        </pc:spChg>
        <pc:spChg chg="del">
          <ac:chgData name="Kris Geens" userId="715393ff-7201-4998-8996-1b2483425eb9" providerId="ADAL" clId="{BF08B6C3-8028-4BF0-8B1A-3F6D1EFBBC41}" dt="2022-07-21T07:00:05.090" v="879" actId="21"/>
          <ac:spMkLst>
            <pc:docMk/>
            <pc:sldMk cId="2823275163" sldId="411"/>
            <ac:spMk id="12" creationId="{7ACDB504-71C6-2736-D0A1-3F1EDD1DB23C}"/>
          </ac:spMkLst>
        </pc:spChg>
        <pc:graphicFrameChg chg="del">
          <ac:chgData name="Kris Geens" userId="715393ff-7201-4998-8996-1b2483425eb9" providerId="ADAL" clId="{BF08B6C3-8028-4BF0-8B1A-3F6D1EFBBC41}" dt="2022-07-21T06:59:24.556" v="832" actId="21"/>
          <ac:graphicFrameMkLst>
            <pc:docMk/>
            <pc:sldMk cId="2823275163" sldId="411"/>
            <ac:graphicFrameMk id="2" creationId="{883A9254-7A6A-D992-FBDA-75C8262D3FBB}"/>
          </ac:graphicFrameMkLst>
        </pc:graphicFrameChg>
        <pc:graphicFrameChg chg="del">
          <ac:chgData name="Kris Geens" userId="715393ff-7201-4998-8996-1b2483425eb9" providerId="ADAL" clId="{BF08B6C3-8028-4BF0-8B1A-3F6D1EFBBC41}" dt="2022-07-21T06:59:57.985" v="877" actId="21"/>
          <ac:graphicFrameMkLst>
            <pc:docMk/>
            <pc:sldMk cId="2823275163" sldId="411"/>
            <ac:graphicFrameMk id="4" creationId="{5D71CAF2-4999-7876-C1BE-AA5DB08FA531}"/>
          </ac:graphicFrameMkLst>
        </pc:graphicFrameChg>
        <pc:graphicFrameChg chg="del">
          <ac:chgData name="Kris Geens" userId="715393ff-7201-4998-8996-1b2483425eb9" providerId="ADAL" clId="{BF08B6C3-8028-4BF0-8B1A-3F6D1EFBBC41}" dt="2022-07-21T07:00:08.670" v="880" actId="21"/>
          <ac:graphicFrameMkLst>
            <pc:docMk/>
            <pc:sldMk cId="2823275163" sldId="411"/>
            <ac:graphicFrameMk id="10" creationId="{036E70DF-E310-AAB9-2307-6F0E8A31814D}"/>
          </ac:graphicFrameMkLst>
        </pc:graphicFrameChg>
        <pc:picChg chg="add mod">
          <ac:chgData name="Kris Geens" userId="715393ff-7201-4998-8996-1b2483425eb9" providerId="ADAL" clId="{BF08B6C3-8028-4BF0-8B1A-3F6D1EFBBC41}" dt="2022-07-26T12:44:28.151" v="9471" actId="14100"/>
          <ac:picMkLst>
            <pc:docMk/>
            <pc:sldMk cId="2823275163" sldId="411"/>
            <ac:picMk id="3" creationId="{04F74641-AA6F-955E-B1A6-86BBF67B5E22}"/>
          </ac:picMkLst>
        </pc:picChg>
      </pc:sldChg>
      <pc:sldChg chg="modSp mod">
        <pc:chgData name="Kris Geens" userId="715393ff-7201-4998-8996-1b2483425eb9" providerId="ADAL" clId="{BF08B6C3-8028-4BF0-8B1A-3F6D1EFBBC41}" dt="2022-07-19T14:04:19.734" v="105" actId="20577"/>
        <pc:sldMkLst>
          <pc:docMk/>
          <pc:sldMk cId="1036890996" sldId="413"/>
        </pc:sldMkLst>
        <pc:spChg chg="mod">
          <ac:chgData name="Kris Geens" userId="715393ff-7201-4998-8996-1b2483425eb9" providerId="ADAL" clId="{BF08B6C3-8028-4BF0-8B1A-3F6D1EFBBC41}" dt="2022-07-19T14:04:19.734" v="105" actId="20577"/>
          <ac:spMkLst>
            <pc:docMk/>
            <pc:sldMk cId="1036890996" sldId="413"/>
            <ac:spMk id="6" creationId="{21717951-5200-4B21-81AE-1FE9205B15EA}"/>
          </ac:spMkLst>
        </pc:spChg>
      </pc:sldChg>
      <pc:sldChg chg="modSp del mod">
        <pc:chgData name="Kris Geens" userId="715393ff-7201-4998-8996-1b2483425eb9" providerId="ADAL" clId="{BF08B6C3-8028-4BF0-8B1A-3F6D1EFBBC41}" dt="2022-07-28T07:57:08.799" v="15210" actId="2696"/>
        <pc:sldMkLst>
          <pc:docMk/>
          <pc:sldMk cId="2552814860" sldId="415"/>
        </pc:sldMkLst>
        <pc:spChg chg="mod">
          <ac:chgData name="Kris Geens" userId="715393ff-7201-4998-8996-1b2483425eb9" providerId="ADAL" clId="{BF08B6C3-8028-4BF0-8B1A-3F6D1EFBBC41}" dt="2022-07-21T07:07:53.891" v="1063" actId="20577"/>
          <ac:spMkLst>
            <pc:docMk/>
            <pc:sldMk cId="2552814860" sldId="415"/>
            <ac:spMk id="6" creationId="{21717951-5200-4B21-81AE-1FE9205B15EA}"/>
          </ac:spMkLst>
        </pc:spChg>
      </pc:sldChg>
      <pc:sldChg chg="del">
        <pc:chgData name="Kris Geens" userId="715393ff-7201-4998-8996-1b2483425eb9" providerId="ADAL" clId="{BF08B6C3-8028-4BF0-8B1A-3F6D1EFBBC41}" dt="2022-07-21T07:53:01.798" v="3267" actId="2696"/>
        <pc:sldMkLst>
          <pc:docMk/>
          <pc:sldMk cId="1801291863" sldId="416"/>
        </pc:sldMkLst>
      </pc:sldChg>
      <pc:sldChg chg="del">
        <pc:chgData name="Kris Geens" userId="715393ff-7201-4998-8996-1b2483425eb9" providerId="ADAL" clId="{BF08B6C3-8028-4BF0-8B1A-3F6D1EFBBC41}" dt="2022-07-27T10:04:53.838" v="13533"/>
        <pc:sldMkLst>
          <pc:docMk/>
          <pc:sldMk cId="3470958243" sldId="419"/>
        </pc:sldMkLst>
      </pc:sldChg>
      <pc:sldChg chg="addSp delSp modSp add mod modAnim chgLayout">
        <pc:chgData name="Kris Geens" userId="715393ff-7201-4998-8996-1b2483425eb9" providerId="ADAL" clId="{BF08B6C3-8028-4BF0-8B1A-3F6D1EFBBC41}" dt="2022-07-26T11:49:45.620" v="8698" actId="27636"/>
        <pc:sldMkLst>
          <pc:docMk/>
          <pc:sldMk cId="2378390223" sldId="420"/>
        </pc:sldMkLst>
        <pc:spChg chg="add del mod ord">
          <ac:chgData name="Kris Geens" userId="715393ff-7201-4998-8996-1b2483425eb9" providerId="ADAL" clId="{BF08B6C3-8028-4BF0-8B1A-3F6D1EFBBC41}" dt="2022-07-19T14:07:44.979" v="132" actId="700"/>
          <ac:spMkLst>
            <pc:docMk/>
            <pc:sldMk cId="2378390223" sldId="420"/>
            <ac:spMk id="2" creationId="{63E75047-F023-AEA1-7025-305FACAB744E}"/>
          </ac:spMkLst>
        </pc:spChg>
        <pc:spChg chg="add del mod ord">
          <ac:chgData name="Kris Geens" userId="715393ff-7201-4998-8996-1b2483425eb9" providerId="ADAL" clId="{BF08B6C3-8028-4BF0-8B1A-3F6D1EFBBC41}" dt="2022-07-19T14:07:44.979" v="132" actId="700"/>
          <ac:spMkLst>
            <pc:docMk/>
            <pc:sldMk cId="2378390223" sldId="420"/>
            <ac:spMk id="3" creationId="{E925A6DD-2EF8-C8F8-7AAB-059C9D4512E4}"/>
          </ac:spMkLst>
        </pc:spChg>
        <pc:spChg chg="add del mod ord">
          <ac:chgData name="Kris Geens" userId="715393ff-7201-4998-8996-1b2483425eb9" providerId="ADAL" clId="{BF08B6C3-8028-4BF0-8B1A-3F6D1EFBBC41}" dt="2022-07-19T14:07:44.979" v="132" actId="700"/>
          <ac:spMkLst>
            <pc:docMk/>
            <pc:sldMk cId="2378390223" sldId="420"/>
            <ac:spMk id="4" creationId="{E17E1EBA-4630-C701-E964-A6F635BDAB22}"/>
          </ac:spMkLst>
        </pc:spChg>
        <pc:spChg chg="add del mod ord">
          <ac:chgData name="Kris Geens" userId="715393ff-7201-4998-8996-1b2483425eb9" providerId="ADAL" clId="{BF08B6C3-8028-4BF0-8B1A-3F6D1EFBBC41}" dt="2022-07-19T14:07:44.979" v="132" actId="700"/>
          <ac:spMkLst>
            <pc:docMk/>
            <pc:sldMk cId="2378390223" sldId="420"/>
            <ac:spMk id="5" creationId="{8C7171C0-7571-8CE4-AA8A-3B6D51CB1059}"/>
          </ac:spMkLst>
        </pc:spChg>
        <pc:spChg chg="del mod">
          <ac:chgData name="Kris Geens" userId="715393ff-7201-4998-8996-1b2483425eb9" providerId="ADAL" clId="{BF08B6C3-8028-4BF0-8B1A-3F6D1EFBBC41}" dt="2022-07-19T14:07:48.783" v="133" actId="21"/>
          <ac:spMkLst>
            <pc:docMk/>
            <pc:sldMk cId="2378390223" sldId="420"/>
            <ac:spMk id="6" creationId="{21717951-5200-4B21-81AE-1FE9205B15EA}"/>
          </ac:spMkLst>
        </pc:spChg>
        <pc:spChg chg="del mod">
          <ac:chgData name="Kris Geens" userId="715393ff-7201-4998-8996-1b2483425eb9" providerId="ADAL" clId="{BF08B6C3-8028-4BF0-8B1A-3F6D1EFBBC41}" dt="2022-07-19T14:08:32.478" v="139" actId="21"/>
          <ac:spMkLst>
            <pc:docMk/>
            <pc:sldMk cId="2378390223" sldId="420"/>
            <ac:spMk id="7" creationId="{1FDBBB63-3A0C-4302-8421-AF33D7FDD85A}"/>
          </ac:spMkLst>
        </pc:spChg>
        <pc:spChg chg="add del mod ord">
          <ac:chgData name="Kris Geens" userId="715393ff-7201-4998-8996-1b2483425eb9" providerId="ADAL" clId="{BF08B6C3-8028-4BF0-8B1A-3F6D1EFBBC41}" dt="2022-07-19T14:07:44.979" v="132" actId="700"/>
          <ac:spMkLst>
            <pc:docMk/>
            <pc:sldMk cId="2378390223" sldId="420"/>
            <ac:spMk id="8" creationId="{9E4B290A-B363-3210-39A8-1F26EF834D1C}"/>
          </ac:spMkLst>
        </pc:spChg>
        <pc:spChg chg="add mod ord">
          <ac:chgData name="Kris Geens" userId="715393ff-7201-4998-8996-1b2483425eb9" providerId="ADAL" clId="{BF08B6C3-8028-4BF0-8B1A-3F6D1EFBBC41}" dt="2022-07-19T14:08:39.344" v="140" actId="1076"/>
          <ac:spMkLst>
            <pc:docMk/>
            <pc:sldMk cId="2378390223" sldId="420"/>
            <ac:spMk id="10" creationId="{FB44E6C2-F0EC-3324-6093-D94C5AFE1800}"/>
          </ac:spMkLst>
        </pc:spChg>
        <pc:spChg chg="add mod ord">
          <ac:chgData name="Kris Geens" userId="715393ff-7201-4998-8996-1b2483425eb9" providerId="ADAL" clId="{BF08B6C3-8028-4BF0-8B1A-3F6D1EFBBC41}" dt="2022-07-26T11:49:45.614" v="8697" actId="27636"/>
          <ac:spMkLst>
            <pc:docMk/>
            <pc:sldMk cId="2378390223" sldId="420"/>
            <ac:spMk id="11" creationId="{FE9501E3-4778-D747-962A-339C4BC777DF}"/>
          </ac:spMkLst>
        </pc:spChg>
        <pc:spChg chg="add mod ord">
          <ac:chgData name="Kris Geens" userId="715393ff-7201-4998-8996-1b2483425eb9" providerId="ADAL" clId="{BF08B6C3-8028-4BF0-8B1A-3F6D1EFBBC41}" dt="2022-07-26T11:49:45.620" v="8698" actId="27636"/>
          <ac:spMkLst>
            <pc:docMk/>
            <pc:sldMk cId="2378390223" sldId="420"/>
            <ac:spMk id="12" creationId="{4A2E760D-5600-812B-5BD3-FAF91E236DB7}"/>
          </ac:spMkLst>
        </pc:spChg>
      </pc:sldChg>
      <pc:sldChg chg="new del">
        <pc:chgData name="Kris Geens" userId="715393ff-7201-4998-8996-1b2483425eb9" providerId="ADAL" clId="{BF08B6C3-8028-4BF0-8B1A-3F6D1EFBBC41}" dt="2022-07-19T14:05:05.024" v="107" actId="2696"/>
        <pc:sldMkLst>
          <pc:docMk/>
          <pc:sldMk cId="3512347875" sldId="420"/>
        </pc:sldMkLst>
      </pc:sldChg>
      <pc:sldChg chg="addSp delSp modSp add mod">
        <pc:chgData name="Kris Geens" userId="715393ff-7201-4998-8996-1b2483425eb9" providerId="ADAL" clId="{BF08B6C3-8028-4BF0-8B1A-3F6D1EFBBC41}" dt="2022-07-27T10:33:33.664" v="13603" actId="1076"/>
        <pc:sldMkLst>
          <pc:docMk/>
          <pc:sldMk cId="2099338860" sldId="421"/>
        </pc:sldMkLst>
        <pc:spChg chg="add mod">
          <ac:chgData name="Kris Geens" userId="715393ff-7201-4998-8996-1b2483425eb9" providerId="ADAL" clId="{BF08B6C3-8028-4BF0-8B1A-3F6D1EFBBC41}" dt="2022-07-27T10:29:03.437" v="13589" actId="3062"/>
          <ac:spMkLst>
            <pc:docMk/>
            <pc:sldMk cId="2099338860" sldId="421"/>
            <ac:spMk id="2" creationId="{A6DF7508-EED6-8D1B-0019-3F0D3BC260D0}"/>
          </ac:spMkLst>
        </pc:spChg>
        <pc:spChg chg="add mod">
          <ac:chgData name="Kris Geens" userId="715393ff-7201-4998-8996-1b2483425eb9" providerId="ADAL" clId="{BF08B6C3-8028-4BF0-8B1A-3F6D1EFBBC41}" dt="2022-07-27T10:29:57.750" v="13593" actId="403"/>
          <ac:spMkLst>
            <pc:docMk/>
            <pc:sldMk cId="2099338860" sldId="421"/>
            <ac:spMk id="6" creationId="{00C56371-4A91-DE8D-C6FC-6D1BD80F0B0A}"/>
          </ac:spMkLst>
        </pc:spChg>
        <pc:spChg chg="mod">
          <ac:chgData name="Kris Geens" userId="715393ff-7201-4998-8996-1b2483425eb9" providerId="ADAL" clId="{BF08B6C3-8028-4BF0-8B1A-3F6D1EFBBC41}" dt="2022-07-21T07:03:30.968" v="962" actId="20577"/>
          <ac:spMkLst>
            <pc:docMk/>
            <pc:sldMk cId="2099338860" sldId="421"/>
            <ac:spMk id="7" creationId="{1FDBBB63-3A0C-4302-8421-AF33D7FDD85A}"/>
          </ac:spMkLst>
        </pc:spChg>
        <pc:spChg chg="add del mod">
          <ac:chgData name="Kris Geens" userId="715393ff-7201-4998-8996-1b2483425eb9" providerId="ADAL" clId="{BF08B6C3-8028-4BF0-8B1A-3F6D1EFBBC41}" dt="2022-07-27T10:33:28.835" v="13602" actId="21"/>
          <ac:spMkLst>
            <pc:docMk/>
            <pc:sldMk cId="2099338860" sldId="421"/>
            <ac:spMk id="8" creationId="{1AD54942-340B-55F2-6CF9-7B6B62E8953A}"/>
          </ac:spMkLst>
        </pc:spChg>
        <pc:spChg chg="add mod">
          <ac:chgData name="Kris Geens" userId="715393ff-7201-4998-8996-1b2483425eb9" providerId="ADAL" clId="{BF08B6C3-8028-4BF0-8B1A-3F6D1EFBBC41}" dt="2022-07-27T10:33:33.664" v="13603" actId="1076"/>
          <ac:spMkLst>
            <pc:docMk/>
            <pc:sldMk cId="2099338860" sldId="421"/>
            <ac:spMk id="10" creationId="{0AD912A7-776D-1276-AFBD-F484CD6FAC85}"/>
          </ac:spMkLst>
        </pc:spChg>
        <pc:spChg chg="mod">
          <ac:chgData name="Kris Geens" userId="715393ff-7201-4998-8996-1b2483425eb9" providerId="ADAL" clId="{BF08B6C3-8028-4BF0-8B1A-3F6D1EFBBC41}" dt="2022-07-26T11:57:48.169" v="8790" actId="1076"/>
          <ac:spMkLst>
            <pc:docMk/>
            <pc:sldMk cId="2099338860" sldId="421"/>
            <ac:spMk id="11" creationId="{332FED56-7162-2B38-A2AA-8BC8AF423CA3}"/>
          </ac:spMkLst>
        </pc:spChg>
      </pc:sldChg>
      <pc:sldChg chg="addSp delSp modSp add mod">
        <pc:chgData name="Kris Geens" userId="715393ff-7201-4998-8996-1b2483425eb9" providerId="ADAL" clId="{BF08B6C3-8028-4BF0-8B1A-3F6D1EFBBC41}" dt="2022-07-27T10:31:12.067" v="13599"/>
        <pc:sldMkLst>
          <pc:docMk/>
          <pc:sldMk cId="4194133654" sldId="422"/>
        </pc:sldMkLst>
        <pc:spChg chg="mod">
          <ac:chgData name="Kris Geens" userId="715393ff-7201-4998-8996-1b2483425eb9" providerId="ADAL" clId="{BF08B6C3-8028-4BF0-8B1A-3F6D1EFBBC41}" dt="2022-07-27T10:29:29.107" v="13590" actId="3062"/>
          <ac:spMkLst>
            <pc:docMk/>
            <pc:sldMk cId="4194133654" sldId="422"/>
            <ac:spMk id="2" creationId="{A6DF7508-EED6-8D1B-0019-3F0D3BC260D0}"/>
          </ac:spMkLst>
        </pc:spChg>
        <pc:spChg chg="add del mod">
          <ac:chgData name="Kris Geens" userId="715393ff-7201-4998-8996-1b2483425eb9" providerId="ADAL" clId="{BF08B6C3-8028-4BF0-8B1A-3F6D1EFBBC41}" dt="2022-07-27T10:30:39.150" v="13596" actId="21"/>
          <ac:spMkLst>
            <pc:docMk/>
            <pc:sldMk cId="4194133654" sldId="422"/>
            <ac:spMk id="6" creationId="{F29F5E61-4B94-94CD-D7F8-A6BCB51C6AD5}"/>
          </ac:spMkLst>
        </pc:spChg>
        <pc:spChg chg="mod">
          <ac:chgData name="Kris Geens" userId="715393ff-7201-4998-8996-1b2483425eb9" providerId="ADAL" clId="{BF08B6C3-8028-4BF0-8B1A-3F6D1EFBBC41}" dt="2022-07-21T07:05:51.818" v="994" actId="20577"/>
          <ac:spMkLst>
            <pc:docMk/>
            <pc:sldMk cId="4194133654" sldId="422"/>
            <ac:spMk id="7" creationId="{1FDBBB63-3A0C-4302-8421-AF33D7FDD85A}"/>
          </ac:spMkLst>
        </pc:spChg>
        <pc:spChg chg="add mod">
          <ac:chgData name="Kris Geens" userId="715393ff-7201-4998-8996-1b2483425eb9" providerId="ADAL" clId="{BF08B6C3-8028-4BF0-8B1A-3F6D1EFBBC41}" dt="2022-07-27T10:30:20.036" v="13594"/>
          <ac:spMkLst>
            <pc:docMk/>
            <pc:sldMk cId="4194133654" sldId="422"/>
            <ac:spMk id="8" creationId="{CCE9E4C5-26C9-9846-B3D9-D938ACBD288D}"/>
          </ac:spMkLst>
        </pc:spChg>
        <pc:spChg chg="add mod">
          <ac:chgData name="Kris Geens" userId="715393ff-7201-4998-8996-1b2483425eb9" providerId="ADAL" clId="{BF08B6C3-8028-4BF0-8B1A-3F6D1EFBBC41}" dt="2022-07-27T10:31:12.067" v="13599"/>
          <ac:spMkLst>
            <pc:docMk/>
            <pc:sldMk cId="4194133654" sldId="422"/>
            <ac:spMk id="10" creationId="{B9511F41-AC98-C8A4-D0C9-F4142BDDA4F4}"/>
          </ac:spMkLst>
        </pc:spChg>
      </pc:sldChg>
      <pc:sldChg chg="addSp delSp modSp add mod">
        <pc:chgData name="Kris Geens" userId="715393ff-7201-4998-8996-1b2483425eb9" providerId="ADAL" clId="{BF08B6C3-8028-4BF0-8B1A-3F6D1EFBBC41}" dt="2022-07-27T10:36:43.641" v="13609"/>
        <pc:sldMkLst>
          <pc:docMk/>
          <pc:sldMk cId="552860547" sldId="423"/>
        </pc:sldMkLst>
        <pc:spChg chg="mod">
          <ac:chgData name="Kris Geens" userId="715393ff-7201-4998-8996-1b2483425eb9" providerId="ADAL" clId="{BF08B6C3-8028-4BF0-8B1A-3F6D1EFBBC41}" dt="2022-07-26T12:00:05.206" v="8835" actId="1076"/>
          <ac:spMkLst>
            <pc:docMk/>
            <pc:sldMk cId="552860547" sldId="423"/>
            <ac:spMk id="2" creationId="{A6DF7508-EED6-8D1B-0019-3F0D3BC260D0}"/>
          </ac:spMkLst>
        </pc:spChg>
        <pc:spChg chg="add del mod">
          <ac:chgData name="Kris Geens" userId="715393ff-7201-4998-8996-1b2483425eb9" providerId="ADAL" clId="{BF08B6C3-8028-4BF0-8B1A-3F6D1EFBBC41}" dt="2022-07-27T10:35:52.649" v="13605" actId="21"/>
          <ac:spMkLst>
            <pc:docMk/>
            <pc:sldMk cId="552860547" sldId="423"/>
            <ac:spMk id="6" creationId="{CD01A009-FC71-42C8-BFCD-EE31960FCF55}"/>
          </ac:spMkLst>
        </pc:spChg>
        <pc:spChg chg="mod">
          <ac:chgData name="Kris Geens" userId="715393ff-7201-4998-8996-1b2483425eb9" providerId="ADAL" clId="{BF08B6C3-8028-4BF0-8B1A-3F6D1EFBBC41}" dt="2022-07-21T07:06:33.397" v="1008" actId="20577"/>
          <ac:spMkLst>
            <pc:docMk/>
            <pc:sldMk cId="552860547" sldId="423"/>
            <ac:spMk id="7" creationId="{1FDBBB63-3A0C-4302-8421-AF33D7FDD85A}"/>
          </ac:spMkLst>
        </pc:spChg>
        <pc:spChg chg="add mod">
          <ac:chgData name="Kris Geens" userId="715393ff-7201-4998-8996-1b2483425eb9" providerId="ADAL" clId="{BF08B6C3-8028-4BF0-8B1A-3F6D1EFBBC41}" dt="2022-07-27T10:34:52.397" v="13604"/>
          <ac:spMkLst>
            <pc:docMk/>
            <pc:sldMk cId="552860547" sldId="423"/>
            <ac:spMk id="8" creationId="{2A1E1C6A-5867-E7C0-790A-EFA36B95055E}"/>
          </ac:spMkLst>
        </pc:spChg>
        <pc:spChg chg="add mod">
          <ac:chgData name="Kris Geens" userId="715393ff-7201-4998-8996-1b2483425eb9" providerId="ADAL" clId="{BF08B6C3-8028-4BF0-8B1A-3F6D1EFBBC41}" dt="2022-07-27T10:36:43.641" v="13609"/>
          <ac:spMkLst>
            <pc:docMk/>
            <pc:sldMk cId="552860547" sldId="423"/>
            <ac:spMk id="10" creationId="{047C3169-A734-9D6C-C782-EBA5CAE60B08}"/>
          </ac:spMkLst>
        </pc:spChg>
      </pc:sldChg>
      <pc:sldChg chg="modSp add mod ord">
        <pc:chgData name="Kris Geens" userId="715393ff-7201-4998-8996-1b2483425eb9" providerId="ADAL" clId="{BF08B6C3-8028-4BF0-8B1A-3F6D1EFBBC41}" dt="2022-07-21T07:08:25.443" v="1083" actId="20577"/>
        <pc:sldMkLst>
          <pc:docMk/>
          <pc:sldMk cId="1931910788" sldId="424"/>
        </pc:sldMkLst>
        <pc:spChg chg="mod">
          <ac:chgData name="Kris Geens" userId="715393ff-7201-4998-8996-1b2483425eb9" providerId="ADAL" clId="{BF08B6C3-8028-4BF0-8B1A-3F6D1EFBBC41}" dt="2022-07-21T07:08:25.443" v="1083" actId="20577"/>
          <ac:spMkLst>
            <pc:docMk/>
            <pc:sldMk cId="1931910788" sldId="424"/>
            <ac:spMk id="6" creationId="{21717951-5200-4B21-81AE-1FE9205B15EA}"/>
          </ac:spMkLst>
        </pc:spChg>
      </pc:sldChg>
      <pc:sldChg chg="modSp mod">
        <pc:chgData name="Kris Geens" userId="715393ff-7201-4998-8996-1b2483425eb9" providerId="ADAL" clId="{BF08B6C3-8028-4BF0-8B1A-3F6D1EFBBC41}" dt="2022-07-26T19:48:50.936" v="12466" actId="27636"/>
        <pc:sldMkLst>
          <pc:docMk/>
          <pc:sldMk cId="1099774374" sldId="425"/>
        </pc:sldMkLst>
        <pc:spChg chg="mod">
          <ac:chgData name="Kris Geens" userId="715393ff-7201-4998-8996-1b2483425eb9" providerId="ADAL" clId="{BF08B6C3-8028-4BF0-8B1A-3F6D1EFBBC41}" dt="2022-07-21T11:23:27.465" v="7633" actId="27636"/>
          <ac:spMkLst>
            <pc:docMk/>
            <pc:sldMk cId="1099774374" sldId="425"/>
            <ac:spMk id="7" creationId="{1FDBBB63-3A0C-4302-8421-AF33D7FDD85A}"/>
          </ac:spMkLst>
        </pc:spChg>
        <pc:spChg chg="mod">
          <ac:chgData name="Kris Geens" userId="715393ff-7201-4998-8996-1b2483425eb9" providerId="ADAL" clId="{BF08B6C3-8028-4BF0-8B1A-3F6D1EFBBC41}" dt="2022-07-26T19:48:50.936" v="12466" actId="27636"/>
          <ac:spMkLst>
            <pc:docMk/>
            <pc:sldMk cId="1099774374" sldId="425"/>
            <ac:spMk id="11" creationId="{332FED56-7162-2B38-A2AA-8BC8AF423CA3}"/>
          </ac:spMkLst>
        </pc:spChg>
      </pc:sldChg>
      <pc:sldChg chg="addSp delSp modSp add mod ord modAnim">
        <pc:chgData name="Kris Geens" userId="715393ff-7201-4998-8996-1b2483425eb9" providerId="ADAL" clId="{BF08B6C3-8028-4BF0-8B1A-3F6D1EFBBC41}" dt="2022-07-26T19:50:19.252" v="12478" actId="20577"/>
        <pc:sldMkLst>
          <pc:docMk/>
          <pc:sldMk cId="3800155528" sldId="426"/>
        </pc:sldMkLst>
        <pc:spChg chg="add del mod">
          <ac:chgData name="Kris Geens" userId="715393ff-7201-4998-8996-1b2483425eb9" providerId="ADAL" clId="{BF08B6C3-8028-4BF0-8B1A-3F6D1EFBBC41}" dt="2022-07-21T09:51:24.542" v="5576" actId="21"/>
          <ac:spMkLst>
            <pc:docMk/>
            <pc:sldMk cId="3800155528" sldId="426"/>
            <ac:spMk id="6" creationId="{E65076F9-79F4-ABBB-FF46-D39F6EA122CB}"/>
          </ac:spMkLst>
        </pc:spChg>
        <pc:spChg chg="mod">
          <ac:chgData name="Kris Geens" userId="715393ff-7201-4998-8996-1b2483425eb9" providerId="ADAL" clId="{BF08B6C3-8028-4BF0-8B1A-3F6D1EFBBC41}" dt="2022-07-21T11:27:55.330" v="7696" actId="27636"/>
          <ac:spMkLst>
            <pc:docMk/>
            <pc:sldMk cId="3800155528" sldId="426"/>
            <ac:spMk id="7" creationId="{1FDBBB63-3A0C-4302-8421-AF33D7FDD85A}"/>
          </ac:spMkLst>
        </pc:spChg>
        <pc:spChg chg="mod">
          <ac:chgData name="Kris Geens" userId="715393ff-7201-4998-8996-1b2483425eb9" providerId="ADAL" clId="{BF08B6C3-8028-4BF0-8B1A-3F6D1EFBBC41}" dt="2022-07-21T11:25:57.657" v="7651" actId="115"/>
          <ac:spMkLst>
            <pc:docMk/>
            <pc:sldMk cId="3800155528" sldId="426"/>
            <ac:spMk id="11" creationId="{332FED56-7162-2B38-A2AA-8BC8AF423CA3}"/>
          </ac:spMkLst>
        </pc:spChg>
        <pc:graphicFrameChg chg="add mod modGraphic">
          <ac:chgData name="Kris Geens" userId="715393ff-7201-4998-8996-1b2483425eb9" providerId="ADAL" clId="{BF08B6C3-8028-4BF0-8B1A-3F6D1EFBBC41}" dt="2022-07-26T19:50:19.252" v="12478" actId="20577"/>
          <ac:graphicFrameMkLst>
            <pc:docMk/>
            <pc:sldMk cId="3800155528" sldId="426"/>
            <ac:graphicFrameMk id="2" creationId="{B1918E69-E187-8FFD-7F22-83C783357456}"/>
          </ac:graphicFrameMkLst>
        </pc:graphicFrameChg>
      </pc:sldChg>
      <pc:sldChg chg="addSp delSp modSp mod ord delAnim modAnim">
        <pc:chgData name="Kris Geens" userId="715393ff-7201-4998-8996-1b2483425eb9" providerId="ADAL" clId="{BF08B6C3-8028-4BF0-8B1A-3F6D1EFBBC41}" dt="2022-07-27T17:37:21.393" v="13689"/>
        <pc:sldMkLst>
          <pc:docMk/>
          <pc:sldMk cId="481462149" sldId="427"/>
        </pc:sldMkLst>
        <pc:spChg chg="add del mod">
          <ac:chgData name="Kris Geens" userId="715393ff-7201-4998-8996-1b2483425eb9" providerId="ADAL" clId="{BF08B6C3-8028-4BF0-8B1A-3F6D1EFBBC41}" dt="2022-07-26T15:23:55.272" v="12259" actId="21"/>
          <ac:spMkLst>
            <pc:docMk/>
            <pc:sldMk cId="481462149" sldId="427"/>
            <ac:spMk id="2" creationId="{B87073C7-6C61-AE1B-48AC-4FCD465E1741}"/>
          </ac:spMkLst>
        </pc:spChg>
        <pc:spChg chg="del">
          <ac:chgData name="Kris Geens" userId="715393ff-7201-4998-8996-1b2483425eb9" providerId="ADAL" clId="{BF08B6C3-8028-4BF0-8B1A-3F6D1EFBBC41}" dt="2022-07-21T07:38:51.600" v="2640" actId="21"/>
          <ac:spMkLst>
            <pc:docMk/>
            <pc:sldMk cId="481462149" sldId="427"/>
            <ac:spMk id="6" creationId="{E65076F9-79F4-ABBB-FF46-D39F6EA122CB}"/>
          </ac:spMkLst>
        </pc:spChg>
        <pc:spChg chg="mod">
          <ac:chgData name="Kris Geens" userId="715393ff-7201-4998-8996-1b2483425eb9" providerId="ADAL" clId="{BF08B6C3-8028-4BF0-8B1A-3F6D1EFBBC41}" dt="2022-07-21T11:27:45.923" v="7694" actId="404"/>
          <ac:spMkLst>
            <pc:docMk/>
            <pc:sldMk cId="481462149" sldId="427"/>
            <ac:spMk id="7" creationId="{1FDBBB63-3A0C-4302-8421-AF33D7FDD85A}"/>
          </ac:spMkLst>
        </pc:spChg>
        <pc:spChg chg="add del mod">
          <ac:chgData name="Kris Geens" userId="715393ff-7201-4998-8996-1b2483425eb9" providerId="ADAL" clId="{BF08B6C3-8028-4BF0-8B1A-3F6D1EFBBC41}" dt="2022-07-27T09:10:15.290" v="12936" actId="21"/>
          <ac:spMkLst>
            <pc:docMk/>
            <pc:sldMk cId="481462149" sldId="427"/>
            <ac:spMk id="8" creationId="{EEF0778F-CF9B-1670-3CA4-DF6C31D4981C}"/>
          </ac:spMkLst>
        </pc:spChg>
        <pc:spChg chg="mod">
          <ac:chgData name="Kris Geens" userId="715393ff-7201-4998-8996-1b2483425eb9" providerId="ADAL" clId="{BF08B6C3-8028-4BF0-8B1A-3F6D1EFBBC41}" dt="2022-07-27T09:46:26.281" v="13530" actId="115"/>
          <ac:spMkLst>
            <pc:docMk/>
            <pc:sldMk cId="481462149" sldId="427"/>
            <ac:spMk id="11" creationId="{332FED56-7162-2B38-A2AA-8BC8AF423CA3}"/>
          </ac:spMkLst>
        </pc:spChg>
        <pc:spChg chg="add mod">
          <ac:chgData name="Kris Geens" userId="715393ff-7201-4998-8996-1b2483425eb9" providerId="ADAL" clId="{BF08B6C3-8028-4BF0-8B1A-3F6D1EFBBC41}" dt="2022-07-27T10:15:28.723" v="13555" actId="20577"/>
          <ac:spMkLst>
            <pc:docMk/>
            <pc:sldMk cId="481462149" sldId="427"/>
            <ac:spMk id="12" creationId="{C48A30C3-90FF-8629-8FA2-845756C91AAF}"/>
          </ac:spMkLst>
        </pc:spChg>
        <pc:spChg chg="add mod">
          <ac:chgData name="Kris Geens" userId="715393ff-7201-4998-8996-1b2483425eb9" providerId="ADAL" clId="{BF08B6C3-8028-4BF0-8B1A-3F6D1EFBBC41}" dt="2022-07-27T09:27:50.877" v="13073" actId="1076"/>
          <ac:spMkLst>
            <pc:docMk/>
            <pc:sldMk cId="481462149" sldId="427"/>
            <ac:spMk id="16" creationId="{BFCFE233-7F59-EDAD-311D-437849AB3B7C}"/>
          </ac:spMkLst>
        </pc:spChg>
        <pc:spChg chg="add mod">
          <ac:chgData name="Kris Geens" userId="715393ff-7201-4998-8996-1b2483425eb9" providerId="ADAL" clId="{BF08B6C3-8028-4BF0-8B1A-3F6D1EFBBC41}" dt="2022-07-27T09:28:04.298" v="13076" actId="1076"/>
          <ac:spMkLst>
            <pc:docMk/>
            <pc:sldMk cId="481462149" sldId="427"/>
            <ac:spMk id="17" creationId="{B57C980B-133B-A9FC-47BB-90247A48CBAC}"/>
          </ac:spMkLst>
        </pc:spChg>
        <pc:spChg chg="add mod">
          <ac:chgData name="Kris Geens" userId="715393ff-7201-4998-8996-1b2483425eb9" providerId="ADAL" clId="{BF08B6C3-8028-4BF0-8B1A-3F6D1EFBBC41}" dt="2022-07-27T09:28:14.977" v="13079" actId="1076"/>
          <ac:spMkLst>
            <pc:docMk/>
            <pc:sldMk cId="481462149" sldId="427"/>
            <ac:spMk id="18" creationId="{7FA7B206-B715-F723-9326-84DC65343C6D}"/>
          </ac:spMkLst>
        </pc:spChg>
        <pc:graphicFrameChg chg="del">
          <ac:chgData name="Kris Geens" userId="715393ff-7201-4998-8996-1b2483425eb9" providerId="ADAL" clId="{BF08B6C3-8028-4BF0-8B1A-3F6D1EFBBC41}" dt="2022-07-21T07:34:04.550" v="2369" actId="21"/>
          <ac:graphicFrameMkLst>
            <pc:docMk/>
            <pc:sldMk cId="481462149" sldId="427"/>
            <ac:graphicFrameMk id="2" creationId="{B1918E69-E187-8FFD-7F22-83C783357456}"/>
          </ac:graphicFrameMkLst>
        </pc:graphicFrameChg>
        <pc:graphicFrameChg chg="add del mod modGraphic">
          <ac:chgData name="Kris Geens" userId="715393ff-7201-4998-8996-1b2483425eb9" providerId="ADAL" clId="{BF08B6C3-8028-4BF0-8B1A-3F6D1EFBBC41}" dt="2022-07-26T15:23:58.346" v="12260" actId="21"/>
          <ac:graphicFrameMkLst>
            <pc:docMk/>
            <pc:sldMk cId="481462149" sldId="427"/>
            <ac:graphicFrameMk id="3" creationId="{6D038F41-3712-F439-2EEC-8BA5181AAF26}"/>
          </ac:graphicFrameMkLst>
        </pc:graphicFrameChg>
        <pc:picChg chg="add mod">
          <ac:chgData name="Kris Geens" userId="715393ff-7201-4998-8996-1b2483425eb9" providerId="ADAL" clId="{BF08B6C3-8028-4BF0-8B1A-3F6D1EFBBC41}" dt="2022-07-27T09:27:47.106" v="13072" actId="1076"/>
          <ac:picMkLst>
            <pc:docMk/>
            <pc:sldMk cId="481462149" sldId="427"/>
            <ac:picMk id="6" creationId="{8DC189FA-E520-1E3F-B687-D8ED364ED62A}"/>
          </ac:picMkLst>
        </pc:picChg>
        <pc:picChg chg="add mod">
          <ac:chgData name="Kris Geens" userId="715393ff-7201-4998-8996-1b2483425eb9" providerId="ADAL" clId="{BF08B6C3-8028-4BF0-8B1A-3F6D1EFBBC41}" dt="2022-07-27T09:27:57.236" v="13074" actId="1076"/>
          <ac:picMkLst>
            <pc:docMk/>
            <pc:sldMk cId="481462149" sldId="427"/>
            <ac:picMk id="13" creationId="{5813A167-4354-3750-F182-E9CF1D4D9D39}"/>
          </ac:picMkLst>
        </pc:picChg>
        <pc:picChg chg="add mod modCrop">
          <ac:chgData name="Kris Geens" userId="715393ff-7201-4998-8996-1b2483425eb9" providerId="ADAL" clId="{BF08B6C3-8028-4BF0-8B1A-3F6D1EFBBC41}" dt="2022-07-27T09:28:11.608" v="13078" actId="1076"/>
          <ac:picMkLst>
            <pc:docMk/>
            <pc:sldMk cId="481462149" sldId="427"/>
            <ac:picMk id="15" creationId="{00B1DF0B-A87B-5815-7D81-88FD5333E8A4}"/>
          </ac:picMkLst>
        </pc:picChg>
      </pc:sldChg>
      <pc:sldChg chg="addSp delSp modSp mod modAnim">
        <pc:chgData name="Kris Geens" userId="715393ff-7201-4998-8996-1b2483425eb9" providerId="ADAL" clId="{BF08B6C3-8028-4BF0-8B1A-3F6D1EFBBC41}" dt="2022-07-26T13:45:19.218" v="11064" actId="404"/>
        <pc:sldMkLst>
          <pc:docMk/>
          <pc:sldMk cId="1866584705" sldId="428"/>
        </pc:sldMkLst>
        <pc:spChg chg="add del">
          <ac:chgData name="Kris Geens" userId="715393ff-7201-4998-8996-1b2483425eb9" providerId="ADAL" clId="{BF08B6C3-8028-4BF0-8B1A-3F6D1EFBBC41}" dt="2022-07-26T13:19:55.427" v="10574" actId="21"/>
          <ac:spMkLst>
            <pc:docMk/>
            <pc:sldMk cId="1866584705" sldId="428"/>
            <ac:spMk id="2" creationId="{789E717E-A61B-55A5-5AF3-4828DFA1B7A5}"/>
          </ac:spMkLst>
        </pc:spChg>
        <pc:spChg chg="mod">
          <ac:chgData name="Kris Geens" userId="715393ff-7201-4998-8996-1b2483425eb9" providerId="ADAL" clId="{BF08B6C3-8028-4BF0-8B1A-3F6D1EFBBC41}" dt="2022-07-21T11:23:37.070" v="7634" actId="404"/>
          <ac:spMkLst>
            <pc:docMk/>
            <pc:sldMk cId="1866584705" sldId="428"/>
            <ac:spMk id="7" creationId="{1FDBBB63-3A0C-4302-8421-AF33D7FDD85A}"/>
          </ac:spMkLst>
        </pc:spChg>
        <pc:spChg chg="mod">
          <ac:chgData name="Kris Geens" userId="715393ff-7201-4998-8996-1b2483425eb9" providerId="ADAL" clId="{BF08B6C3-8028-4BF0-8B1A-3F6D1EFBBC41}" dt="2022-07-26T13:45:19.218" v="11064" actId="404"/>
          <ac:spMkLst>
            <pc:docMk/>
            <pc:sldMk cId="1866584705" sldId="428"/>
            <ac:spMk id="11" creationId="{332FED56-7162-2B38-A2AA-8BC8AF423CA3}"/>
          </ac:spMkLst>
        </pc:spChg>
      </pc:sldChg>
      <pc:sldChg chg="modSp mod modAnim">
        <pc:chgData name="Kris Geens" userId="715393ff-7201-4998-8996-1b2483425eb9" providerId="ADAL" clId="{BF08B6C3-8028-4BF0-8B1A-3F6D1EFBBC41}" dt="2022-07-26T13:45:46.253" v="11068" actId="14100"/>
        <pc:sldMkLst>
          <pc:docMk/>
          <pc:sldMk cId="3374442099" sldId="429"/>
        </pc:sldMkLst>
        <pc:spChg chg="mod">
          <ac:chgData name="Kris Geens" userId="715393ff-7201-4998-8996-1b2483425eb9" providerId="ADAL" clId="{BF08B6C3-8028-4BF0-8B1A-3F6D1EFBBC41}" dt="2022-07-21T11:23:53.222" v="7635" actId="255"/>
          <ac:spMkLst>
            <pc:docMk/>
            <pc:sldMk cId="3374442099" sldId="429"/>
            <ac:spMk id="7" creationId="{1FDBBB63-3A0C-4302-8421-AF33D7FDD85A}"/>
          </ac:spMkLst>
        </pc:spChg>
        <pc:spChg chg="mod">
          <ac:chgData name="Kris Geens" userId="715393ff-7201-4998-8996-1b2483425eb9" providerId="ADAL" clId="{BF08B6C3-8028-4BF0-8B1A-3F6D1EFBBC41}" dt="2022-07-26T13:45:46.253" v="11068" actId="14100"/>
          <ac:spMkLst>
            <pc:docMk/>
            <pc:sldMk cId="3374442099" sldId="429"/>
            <ac:spMk id="11" creationId="{332FED56-7162-2B38-A2AA-8BC8AF423CA3}"/>
          </ac:spMkLst>
        </pc:spChg>
      </pc:sldChg>
      <pc:sldChg chg="modSp mod ord modAnim">
        <pc:chgData name="Kris Geens" userId="715393ff-7201-4998-8996-1b2483425eb9" providerId="ADAL" clId="{BF08B6C3-8028-4BF0-8B1A-3F6D1EFBBC41}" dt="2022-07-26T13:50:04.664" v="11259" actId="404"/>
        <pc:sldMkLst>
          <pc:docMk/>
          <pc:sldMk cId="811669364" sldId="430"/>
        </pc:sldMkLst>
        <pc:spChg chg="mod">
          <ac:chgData name="Kris Geens" userId="715393ff-7201-4998-8996-1b2483425eb9" providerId="ADAL" clId="{BF08B6C3-8028-4BF0-8B1A-3F6D1EFBBC41}" dt="2022-07-21T11:28:56.505" v="7702" actId="27636"/>
          <ac:spMkLst>
            <pc:docMk/>
            <pc:sldMk cId="811669364" sldId="430"/>
            <ac:spMk id="7" creationId="{1FDBBB63-3A0C-4302-8421-AF33D7FDD85A}"/>
          </ac:spMkLst>
        </pc:spChg>
        <pc:spChg chg="mod">
          <ac:chgData name="Kris Geens" userId="715393ff-7201-4998-8996-1b2483425eb9" providerId="ADAL" clId="{BF08B6C3-8028-4BF0-8B1A-3F6D1EFBBC41}" dt="2022-07-26T13:50:04.664" v="11259" actId="404"/>
          <ac:spMkLst>
            <pc:docMk/>
            <pc:sldMk cId="811669364" sldId="430"/>
            <ac:spMk id="11" creationId="{332FED56-7162-2B38-A2AA-8BC8AF423CA3}"/>
          </ac:spMkLst>
        </pc:spChg>
      </pc:sldChg>
      <pc:sldChg chg="addSp delSp modSp mod setBg modAnim setClrOvrMap">
        <pc:chgData name="Kris Geens" userId="715393ff-7201-4998-8996-1b2483425eb9" providerId="ADAL" clId="{BF08B6C3-8028-4BF0-8B1A-3F6D1EFBBC41}" dt="2022-07-28T12:17:17.431" v="16470" actId="20577"/>
        <pc:sldMkLst>
          <pc:docMk/>
          <pc:sldMk cId="4108862381" sldId="431"/>
        </pc:sldMkLst>
        <pc:spChg chg="mod">
          <ac:chgData name="Kris Geens" userId="715393ff-7201-4998-8996-1b2483425eb9" providerId="ADAL" clId="{BF08B6C3-8028-4BF0-8B1A-3F6D1EFBBC41}" dt="2022-07-28T11:45:01.948" v="15274" actId="26606"/>
          <ac:spMkLst>
            <pc:docMk/>
            <pc:sldMk cId="4108862381" sldId="431"/>
            <ac:spMk id="5" creationId="{9161DFB3-C6EC-18E6-7DDD-2531CCD326A7}"/>
          </ac:spMkLst>
        </pc:spChg>
        <pc:spChg chg="mod">
          <ac:chgData name="Kris Geens" userId="715393ff-7201-4998-8996-1b2483425eb9" providerId="ADAL" clId="{BF08B6C3-8028-4BF0-8B1A-3F6D1EFBBC41}" dt="2022-07-28T12:17:00.368" v="16464" actId="1076"/>
          <ac:spMkLst>
            <pc:docMk/>
            <pc:sldMk cId="4108862381" sldId="431"/>
            <ac:spMk id="7" creationId="{1FDBBB63-3A0C-4302-8421-AF33D7FDD85A}"/>
          </ac:spMkLst>
        </pc:spChg>
        <pc:spChg chg="mod ord">
          <ac:chgData name="Kris Geens" userId="715393ff-7201-4998-8996-1b2483425eb9" providerId="ADAL" clId="{BF08B6C3-8028-4BF0-8B1A-3F6D1EFBBC41}" dt="2022-07-28T12:17:17.431" v="16470" actId="20577"/>
          <ac:spMkLst>
            <pc:docMk/>
            <pc:sldMk cId="4108862381" sldId="431"/>
            <ac:spMk id="11" creationId="{332FED56-7162-2B38-A2AA-8BC8AF423CA3}"/>
          </ac:spMkLst>
        </pc:spChg>
        <pc:spChg chg="add del">
          <ac:chgData name="Kris Geens" userId="715393ff-7201-4998-8996-1b2483425eb9" providerId="ADAL" clId="{BF08B6C3-8028-4BF0-8B1A-3F6D1EFBBC41}" dt="2022-07-21T10:04:09.428" v="5963" actId="26606"/>
          <ac:spMkLst>
            <pc:docMk/>
            <pc:sldMk cId="4108862381" sldId="431"/>
            <ac:spMk id="16" creationId="{C4E4288A-DFC8-40A2-90E5-70E851A933AD}"/>
          </ac:spMkLst>
        </pc:spChg>
        <pc:spChg chg="add del">
          <ac:chgData name="Kris Geens" userId="715393ff-7201-4998-8996-1b2483425eb9" providerId="ADAL" clId="{BF08B6C3-8028-4BF0-8B1A-3F6D1EFBBC41}" dt="2022-07-21T10:04:09.428" v="5963" actId="26606"/>
          <ac:spMkLst>
            <pc:docMk/>
            <pc:sldMk cId="4108862381" sldId="431"/>
            <ac:spMk id="22" creationId="{BD2BFF02-DF78-4F07-B176-52514E13127D}"/>
          </ac:spMkLst>
        </pc:spChg>
        <pc:spChg chg="add del">
          <ac:chgData name="Kris Geens" userId="715393ff-7201-4998-8996-1b2483425eb9" providerId="ADAL" clId="{BF08B6C3-8028-4BF0-8B1A-3F6D1EFBBC41}" dt="2022-07-21T10:04:09.428" v="5963" actId="26606"/>
          <ac:spMkLst>
            <pc:docMk/>
            <pc:sldMk cId="4108862381" sldId="431"/>
            <ac:spMk id="24" creationId="{0DB06EAB-7D8C-403A-86C5-B5FD79A13650}"/>
          </ac:spMkLst>
        </pc:spChg>
        <pc:spChg chg="add del">
          <ac:chgData name="Kris Geens" userId="715393ff-7201-4998-8996-1b2483425eb9" providerId="ADAL" clId="{BF08B6C3-8028-4BF0-8B1A-3F6D1EFBBC41}" dt="2022-07-28T11:45:01.948" v="15274" actId="26606"/>
          <ac:spMkLst>
            <pc:docMk/>
            <pc:sldMk cId="4108862381" sldId="431"/>
            <ac:spMk id="26" creationId="{C7FA33FF-088D-4F16-95A2-2C64D353DEA8}"/>
          </ac:spMkLst>
        </pc:spChg>
        <pc:spChg chg="add del">
          <ac:chgData name="Kris Geens" userId="715393ff-7201-4998-8996-1b2483425eb9" providerId="ADAL" clId="{BF08B6C3-8028-4BF0-8B1A-3F6D1EFBBC41}" dt="2022-07-28T11:45:01.948" v="15274" actId="26606"/>
          <ac:spMkLst>
            <pc:docMk/>
            <pc:sldMk cId="4108862381" sldId="431"/>
            <ac:spMk id="27" creationId="{A376EFB1-01CF-419F-ABF1-2AF02BBFCBD1}"/>
          </ac:spMkLst>
        </pc:spChg>
        <pc:spChg chg="add del">
          <ac:chgData name="Kris Geens" userId="715393ff-7201-4998-8996-1b2483425eb9" providerId="ADAL" clId="{BF08B6C3-8028-4BF0-8B1A-3F6D1EFBBC41}" dt="2022-07-28T11:45:01.948" v="15274" actId="26606"/>
          <ac:spMkLst>
            <pc:docMk/>
            <pc:sldMk cId="4108862381" sldId="431"/>
            <ac:spMk id="28" creationId="{FF9DEA15-78BD-4750-AA18-B9F28A6D5AB8}"/>
          </ac:spMkLst>
        </pc:spChg>
        <pc:spChg chg="add">
          <ac:chgData name="Kris Geens" userId="715393ff-7201-4998-8996-1b2483425eb9" providerId="ADAL" clId="{BF08B6C3-8028-4BF0-8B1A-3F6D1EFBBC41}" dt="2022-07-28T11:45:01.948" v="15274" actId="26606"/>
          <ac:spMkLst>
            <pc:docMk/>
            <pc:sldMk cId="4108862381" sldId="431"/>
            <ac:spMk id="30" creationId="{61293230-B0F6-45B1-96D1-13D18E242995}"/>
          </ac:spMkLst>
        </pc:spChg>
        <pc:spChg chg="add">
          <ac:chgData name="Kris Geens" userId="715393ff-7201-4998-8996-1b2483425eb9" providerId="ADAL" clId="{BF08B6C3-8028-4BF0-8B1A-3F6D1EFBBC41}" dt="2022-07-28T11:45:01.948" v="15274" actId="26606"/>
          <ac:spMkLst>
            <pc:docMk/>
            <pc:sldMk cId="4108862381" sldId="431"/>
            <ac:spMk id="31" creationId="{DB74BAD7-F0FC-4719-A31F-1ABDB62116DA}"/>
          </ac:spMkLst>
        </pc:spChg>
        <pc:spChg chg="add del">
          <ac:chgData name="Kris Geens" userId="715393ff-7201-4998-8996-1b2483425eb9" providerId="ADAL" clId="{BF08B6C3-8028-4BF0-8B1A-3F6D1EFBBC41}" dt="2022-07-28T11:44:53.223" v="15273" actId="26606"/>
          <ac:spMkLst>
            <pc:docMk/>
            <pc:sldMk cId="4108862381" sldId="431"/>
            <ac:spMk id="33" creationId="{61293230-B0F6-45B1-96D1-13D18E242995}"/>
          </ac:spMkLst>
        </pc:spChg>
        <pc:spChg chg="add del">
          <ac:chgData name="Kris Geens" userId="715393ff-7201-4998-8996-1b2483425eb9" providerId="ADAL" clId="{BF08B6C3-8028-4BF0-8B1A-3F6D1EFBBC41}" dt="2022-07-28T11:44:53.223" v="15273" actId="26606"/>
          <ac:spMkLst>
            <pc:docMk/>
            <pc:sldMk cId="4108862381" sldId="431"/>
            <ac:spMk id="35" creationId="{DB74BAD7-F0FC-4719-A31F-1ABDB62116DA}"/>
          </ac:spMkLst>
        </pc:spChg>
        <pc:grpChg chg="add del">
          <ac:chgData name="Kris Geens" userId="715393ff-7201-4998-8996-1b2483425eb9" providerId="ADAL" clId="{BF08B6C3-8028-4BF0-8B1A-3F6D1EFBBC41}" dt="2022-07-21T10:04:09.428" v="5963" actId="26606"/>
          <ac:grpSpMkLst>
            <pc:docMk/>
            <pc:sldMk cId="4108862381" sldId="431"/>
            <ac:grpSpMk id="18" creationId="{B63C2D82-D4FA-4A37-BB01-1E7B21E4FF20}"/>
          </ac:grpSpMkLst>
        </pc:grpChg>
        <pc:picChg chg="add mod ord">
          <ac:chgData name="Kris Geens" userId="715393ff-7201-4998-8996-1b2483425eb9" providerId="ADAL" clId="{BF08B6C3-8028-4BF0-8B1A-3F6D1EFBBC41}" dt="2022-07-28T11:45:01.948" v="15274" actId="26606"/>
          <ac:picMkLst>
            <pc:docMk/>
            <pc:sldMk cId="4108862381" sldId="431"/>
            <ac:picMk id="2" creationId="{8E898036-DC5B-B7D6-D17F-265C26181ED5}"/>
          </ac:picMkLst>
        </pc:picChg>
        <pc:picChg chg="add del mod">
          <ac:chgData name="Kris Geens" userId="715393ff-7201-4998-8996-1b2483425eb9" providerId="ADAL" clId="{BF08B6C3-8028-4BF0-8B1A-3F6D1EFBBC41}" dt="2022-07-28T11:44:22.333" v="15269" actId="21"/>
          <ac:picMkLst>
            <pc:docMk/>
            <pc:sldMk cId="4108862381" sldId="431"/>
            <ac:picMk id="3" creationId="{D1377B12-9678-0EB3-957A-28D122EF665C}"/>
          </ac:picMkLst>
        </pc:picChg>
        <pc:picChg chg="mod ord">
          <ac:chgData name="Kris Geens" userId="715393ff-7201-4998-8996-1b2483425eb9" providerId="ADAL" clId="{BF08B6C3-8028-4BF0-8B1A-3F6D1EFBBC41}" dt="2022-07-28T11:45:01.948" v="15274" actId="26606"/>
          <ac:picMkLst>
            <pc:docMk/>
            <pc:sldMk cId="4108862381" sldId="431"/>
            <ac:picMk id="9" creationId="{11BAD563-833A-443B-9761-66EBF00F4901}"/>
          </ac:picMkLst>
        </pc:picChg>
      </pc:sldChg>
      <pc:sldChg chg="addSp del delDesignElem">
        <pc:chgData name="Kris Geens" userId="715393ff-7201-4998-8996-1b2483425eb9" providerId="ADAL" clId="{BF08B6C3-8028-4BF0-8B1A-3F6D1EFBBC41}" dt="2022-07-21T10:17:28.571" v="6625"/>
        <pc:sldMkLst>
          <pc:docMk/>
          <pc:sldMk cId="1658818981" sldId="432"/>
        </pc:sldMkLst>
        <pc:spChg chg="add">
          <ac:chgData name="Kris Geens" userId="715393ff-7201-4998-8996-1b2483425eb9" providerId="ADAL" clId="{BF08B6C3-8028-4BF0-8B1A-3F6D1EFBBC41}" dt="2022-07-21T10:17:28.571" v="6625"/>
          <ac:spMkLst>
            <pc:docMk/>
            <pc:sldMk cId="1658818981" sldId="432"/>
            <ac:spMk id="26" creationId="{C7FA33FF-088D-4F16-95A2-2C64D353DEA8}"/>
          </ac:spMkLst>
        </pc:spChg>
        <pc:spChg chg="add">
          <ac:chgData name="Kris Geens" userId="715393ff-7201-4998-8996-1b2483425eb9" providerId="ADAL" clId="{BF08B6C3-8028-4BF0-8B1A-3F6D1EFBBC41}" dt="2022-07-21T10:17:28.571" v="6625"/>
          <ac:spMkLst>
            <pc:docMk/>
            <pc:sldMk cId="1658818981" sldId="432"/>
            <ac:spMk id="27" creationId="{A376EFB1-01CF-419F-ABF1-2AF02BBFCBD1}"/>
          </ac:spMkLst>
        </pc:spChg>
        <pc:spChg chg="add">
          <ac:chgData name="Kris Geens" userId="715393ff-7201-4998-8996-1b2483425eb9" providerId="ADAL" clId="{BF08B6C3-8028-4BF0-8B1A-3F6D1EFBBC41}" dt="2022-07-21T10:17:28.571" v="6625"/>
          <ac:spMkLst>
            <pc:docMk/>
            <pc:sldMk cId="1658818981" sldId="432"/>
            <ac:spMk id="28" creationId="{FF9DEA15-78BD-4750-AA18-B9F28A6D5AB8}"/>
          </ac:spMkLst>
        </pc:spChg>
      </pc:sldChg>
      <pc:sldChg chg="modSp add mod modAnim">
        <pc:chgData name="Kris Geens" userId="715393ff-7201-4998-8996-1b2483425eb9" providerId="ADAL" clId="{BF08B6C3-8028-4BF0-8B1A-3F6D1EFBBC41}" dt="2022-07-21T22:23:24.664" v="8016" actId="207"/>
        <pc:sldMkLst>
          <pc:docMk/>
          <pc:sldMk cId="1808412262" sldId="432"/>
        </pc:sldMkLst>
        <pc:spChg chg="mod">
          <ac:chgData name="Kris Geens" userId="715393ff-7201-4998-8996-1b2483425eb9" providerId="ADAL" clId="{BF08B6C3-8028-4BF0-8B1A-3F6D1EFBBC41}" dt="2022-07-21T22:23:24.664" v="8016" actId="207"/>
          <ac:spMkLst>
            <pc:docMk/>
            <pc:sldMk cId="1808412262" sldId="432"/>
            <ac:spMk id="11" creationId="{332FED56-7162-2B38-A2AA-8BC8AF423CA3}"/>
          </ac:spMkLst>
        </pc:spChg>
      </pc:sldChg>
      <pc:sldChg chg="addSp modSp mod modAnim">
        <pc:chgData name="Kris Geens" userId="715393ff-7201-4998-8996-1b2483425eb9" providerId="ADAL" clId="{BF08B6C3-8028-4BF0-8B1A-3F6D1EFBBC41}" dt="2022-07-21T11:28:18.296" v="7698" actId="255"/>
        <pc:sldMkLst>
          <pc:docMk/>
          <pc:sldMk cId="1290675044" sldId="433"/>
        </pc:sldMkLst>
        <pc:spChg chg="mod">
          <ac:chgData name="Kris Geens" userId="715393ff-7201-4998-8996-1b2483425eb9" providerId="ADAL" clId="{BF08B6C3-8028-4BF0-8B1A-3F6D1EFBBC41}" dt="2022-07-21T11:28:18.296" v="7698" actId="255"/>
          <ac:spMkLst>
            <pc:docMk/>
            <pc:sldMk cId="1290675044" sldId="433"/>
            <ac:spMk id="7" creationId="{1FDBBB63-3A0C-4302-8421-AF33D7FDD85A}"/>
          </ac:spMkLst>
        </pc:spChg>
        <pc:spChg chg="mod">
          <ac:chgData name="Kris Geens" userId="715393ff-7201-4998-8996-1b2483425eb9" providerId="ADAL" clId="{BF08B6C3-8028-4BF0-8B1A-3F6D1EFBBC41}" dt="2022-07-21T11:25:00.349" v="7642" actId="113"/>
          <ac:spMkLst>
            <pc:docMk/>
            <pc:sldMk cId="1290675044" sldId="433"/>
            <ac:spMk id="11" creationId="{332FED56-7162-2B38-A2AA-8BC8AF423CA3}"/>
          </ac:spMkLst>
        </pc:spChg>
        <pc:picChg chg="add mod">
          <ac:chgData name="Kris Geens" userId="715393ff-7201-4998-8996-1b2483425eb9" providerId="ADAL" clId="{BF08B6C3-8028-4BF0-8B1A-3F6D1EFBBC41}" dt="2022-07-21T10:56:49.972" v="7467" actId="14100"/>
          <ac:picMkLst>
            <pc:docMk/>
            <pc:sldMk cId="1290675044" sldId="433"/>
            <ac:picMk id="3" creationId="{49B56259-EE87-C6E3-0D2C-E55620389924}"/>
          </ac:picMkLst>
        </pc:picChg>
      </pc:sldChg>
      <pc:sldChg chg="addSp modSp mod modAnim">
        <pc:chgData name="Kris Geens" userId="715393ff-7201-4998-8996-1b2483425eb9" providerId="ADAL" clId="{BF08B6C3-8028-4BF0-8B1A-3F6D1EFBBC41}" dt="2022-07-21T11:58:04.494" v="7936"/>
        <pc:sldMkLst>
          <pc:docMk/>
          <pc:sldMk cId="3531996183" sldId="434"/>
        </pc:sldMkLst>
        <pc:spChg chg="mod">
          <ac:chgData name="Kris Geens" userId="715393ff-7201-4998-8996-1b2483425eb9" providerId="ADAL" clId="{BF08B6C3-8028-4BF0-8B1A-3F6D1EFBBC41}" dt="2022-07-21T11:39:26.279" v="7790" actId="14100"/>
          <ac:spMkLst>
            <pc:docMk/>
            <pc:sldMk cId="3531996183" sldId="434"/>
            <ac:spMk id="7" creationId="{1FDBBB63-3A0C-4302-8421-AF33D7FDD85A}"/>
          </ac:spMkLst>
        </pc:spChg>
        <pc:spChg chg="add mod">
          <ac:chgData name="Kris Geens" userId="715393ff-7201-4998-8996-1b2483425eb9" providerId="ADAL" clId="{BF08B6C3-8028-4BF0-8B1A-3F6D1EFBBC41}" dt="2022-07-21T11:54:45.580" v="7923" actId="1076"/>
          <ac:spMkLst>
            <pc:docMk/>
            <pc:sldMk cId="3531996183" sldId="434"/>
            <ac:spMk id="8" creationId="{9225B322-BAF3-C931-29B7-1BE8157E1108}"/>
          </ac:spMkLst>
        </pc:spChg>
        <pc:spChg chg="mod">
          <ac:chgData name="Kris Geens" userId="715393ff-7201-4998-8996-1b2483425eb9" providerId="ADAL" clId="{BF08B6C3-8028-4BF0-8B1A-3F6D1EFBBC41}" dt="2022-07-21T11:54:50.702" v="7924" actId="14100"/>
          <ac:spMkLst>
            <pc:docMk/>
            <pc:sldMk cId="3531996183" sldId="434"/>
            <ac:spMk id="11" creationId="{332FED56-7162-2B38-A2AA-8BC8AF423CA3}"/>
          </ac:spMkLst>
        </pc:spChg>
        <pc:picChg chg="add mod">
          <ac:chgData name="Kris Geens" userId="715393ff-7201-4998-8996-1b2483425eb9" providerId="ADAL" clId="{BF08B6C3-8028-4BF0-8B1A-3F6D1EFBBC41}" dt="2022-07-21T11:39:13.503" v="7789" actId="692"/>
          <ac:picMkLst>
            <pc:docMk/>
            <pc:sldMk cId="3531996183" sldId="434"/>
            <ac:picMk id="3" creationId="{88EC7A48-8E73-CF6C-E5B1-EC8D127CEADB}"/>
          </ac:picMkLst>
        </pc:picChg>
        <pc:picChg chg="add mod">
          <ac:chgData name="Kris Geens" userId="715393ff-7201-4998-8996-1b2483425eb9" providerId="ADAL" clId="{BF08B6C3-8028-4BF0-8B1A-3F6D1EFBBC41}" dt="2022-07-21T11:55:02.546" v="7925" actId="1076"/>
          <ac:picMkLst>
            <pc:docMk/>
            <pc:sldMk cId="3531996183" sldId="434"/>
            <ac:picMk id="4" creationId="{EDB91364-5A5A-37CD-A8A2-9C37E07096FD}"/>
          </ac:picMkLst>
        </pc:picChg>
        <pc:picChg chg="add mod">
          <ac:chgData name="Kris Geens" userId="715393ff-7201-4998-8996-1b2483425eb9" providerId="ADAL" clId="{BF08B6C3-8028-4BF0-8B1A-3F6D1EFBBC41}" dt="2022-07-21T11:56:19.942" v="7929" actId="1076"/>
          <ac:picMkLst>
            <pc:docMk/>
            <pc:sldMk cId="3531996183" sldId="434"/>
            <ac:picMk id="6" creationId="{2F945CC2-9BC6-83EA-550D-64BB7825DCBF}"/>
          </ac:picMkLst>
        </pc:picChg>
      </pc:sldChg>
      <pc:sldChg chg="modSp mod">
        <pc:chgData name="Kris Geens" userId="715393ff-7201-4998-8996-1b2483425eb9" providerId="ADAL" clId="{BF08B6C3-8028-4BF0-8B1A-3F6D1EFBBC41}" dt="2022-07-27T10:05:31.093" v="13534" actId="3626"/>
        <pc:sldMkLst>
          <pc:docMk/>
          <pc:sldMk cId="1420715170" sldId="435"/>
        </pc:sldMkLst>
        <pc:spChg chg="mod">
          <ac:chgData name="Kris Geens" userId="715393ff-7201-4998-8996-1b2483425eb9" providerId="ADAL" clId="{BF08B6C3-8028-4BF0-8B1A-3F6D1EFBBC41}" dt="2022-07-27T10:05:31.093" v="13534" actId="3626"/>
          <ac:spMkLst>
            <pc:docMk/>
            <pc:sldMk cId="1420715170" sldId="435"/>
            <ac:spMk id="6" creationId="{21717951-5200-4B21-81AE-1FE9205B15EA}"/>
          </ac:spMkLst>
        </pc:spChg>
      </pc:sldChg>
      <pc:sldChg chg="modSp del mod">
        <pc:chgData name="Kris Geens" userId="715393ff-7201-4998-8996-1b2483425eb9" providerId="ADAL" clId="{BF08B6C3-8028-4BF0-8B1A-3F6D1EFBBC41}" dt="2022-07-26T12:45:40.702" v="9477" actId="2696"/>
        <pc:sldMkLst>
          <pc:docMk/>
          <pc:sldMk cId="951371033" sldId="436"/>
        </pc:sldMkLst>
        <pc:spChg chg="mod">
          <ac:chgData name="Kris Geens" userId="715393ff-7201-4998-8996-1b2483425eb9" providerId="ADAL" clId="{BF08B6C3-8028-4BF0-8B1A-3F6D1EFBBC41}" dt="2022-07-21T11:59:59.686" v="7964" actId="20577"/>
          <ac:spMkLst>
            <pc:docMk/>
            <pc:sldMk cId="951371033" sldId="436"/>
            <ac:spMk id="6" creationId="{21717951-5200-4B21-81AE-1FE9205B15EA}"/>
          </ac:spMkLst>
        </pc:spChg>
      </pc:sldChg>
      <pc:sldChg chg="del">
        <pc:chgData name="Kris Geens" userId="715393ff-7201-4998-8996-1b2483425eb9" providerId="ADAL" clId="{BF08B6C3-8028-4BF0-8B1A-3F6D1EFBBC41}" dt="2022-07-26T13:01:17.122" v="9864" actId="2696"/>
        <pc:sldMkLst>
          <pc:docMk/>
          <pc:sldMk cId="1861781700" sldId="436"/>
        </pc:sldMkLst>
      </pc:sldChg>
      <pc:sldChg chg="new del">
        <pc:chgData name="Kris Geens" userId="715393ff-7201-4998-8996-1b2483425eb9" providerId="ADAL" clId="{BF08B6C3-8028-4BF0-8B1A-3F6D1EFBBC41}" dt="2022-07-21T12:00:09.963" v="7966" actId="680"/>
        <pc:sldMkLst>
          <pc:docMk/>
          <pc:sldMk cId="116438864" sldId="437"/>
        </pc:sldMkLst>
      </pc:sldChg>
      <pc:sldChg chg="modSp mod">
        <pc:chgData name="Kris Geens" userId="715393ff-7201-4998-8996-1b2483425eb9" providerId="ADAL" clId="{BF08B6C3-8028-4BF0-8B1A-3F6D1EFBBC41}" dt="2022-07-21T12:00:29.726" v="7977" actId="20577"/>
        <pc:sldMkLst>
          <pc:docMk/>
          <pc:sldMk cId="1901340687" sldId="437"/>
        </pc:sldMkLst>
        <pc:spChg chg="mod">
          <ac:chgData name="Kris Geens" userId="715393ff-7201-4998-8996-1b2483425eb9" providerId="ADAL" clId="{BF08B6C3-8028-4BF0-8B1A-3F6D1EFBBC41}" dt="2022-07-21T12:00:29.726" v="7977" actId="20577"/>
          <ac:spMkLst>
            <pc:docMk/>
            <pc:sldMk cId="1901340687" sldId="437"/>
            <ac:spMk id="6" creationId="{21717951-5200-4B21-81AE-1FE9205B15EA}"/>
          </ac:spMkLst>
        </pc:spChg>
      </pc:sldChg>
      <pc:sldChg chg="modSp del mod">
        <pc:chgData name="Kris Geens" userId="715393ff-7201-4998-8996-1b2483425eb9" providerId="ADAL" clId="{BF08B6C3-8028-4BF0-8B1A-3F6D1EFBBC41}" dt="2022-07-26T12:45:15.008" v="9476" actId="2696"/>
        <pc:sldMkLst>
          <pc:docMk/>
          <pc:sldMk cId="605668662" sldId="438"/>
        </pc:sldMkLst>
        <pc:spChg chg="mod">
          <ac:chgData name="Kris Geens" userId="715393ff-7201-4998-8996-1b2483425eb9" providerId="ADAL" clId="{BF08B6C3-8028-4BF0-8B1A-3F6D1EFBBC41}" dt="2022-07-26T12:02:31.823" v="8864" actId="20577"/>
          <ac:spMkLst>
            <pc:docMk/>
            <pc:sldMk cId="605668662" sldId="438"/>
            <ac:spMk id="6" creationId="{21717951-5200-4B21-81AE-1FE9205B15EA}"/>
          </ac:spMkLst>
        </pc:spChg>
      </pc:sldChg>
      <pc:sldChg chg="addSp delSp modSp add mod ord modAnim">
        <pc:chgData name="Kris Geens" userId="715393ff-7201-4998-8996-1b2483425eb9" providerId="ADAL" clId="{BF08B6C3-8028-4BF0-8B1A-3F6D1EFBBC41}" dt="2022-07-26T12:43:00.952" v="9440" actId="1076"/>
        <pc:sldMkLst>
          <pc:docMk/>
          <pc:sldMk cId="3103958095" sldId="439"/>
        </pc:sldMkLst>
        <pc:spChg chg="del">
          <ac:chgData name="Kris Geens" userId="715393ff-7201-4998-8996-1b2483425eb9" providerId="ADAL" clId="{BF08B6C3-8028-4BF0-8B1A-3F6D1EFBBC41}" dt="2022-07-26T12:04:25.759" v="8946" actId="21"/>
          <ac:spMkLst>
            <pc:docMk/>
            <pc:sldMk cId="3103958095" sldId="439"/>
            <ac:spMk id="2" creationId="{A6DF7508-EED6-8D1B-0019-3F0D3BC260D0}"/>
          </ac:spMkLst>
        </pc:spChg>
        <pc:spChg chg="del">
          <ac:chgData name="Kris Geens" userId="715393ff-7201-4998-8996-1b2483425eb9" providerId="ADAL" clId="{BF08B6C3-8028-4BF0-8B1A-3F6D1EFBBC41}" dt="2022-07-26T12:04:30.104" v="8947" actId="21"/>
          <ac:spMkLst>
            <pc:docMk/>
            <pc:sldMk cId="3103958095" sldId="439"/>
            <ac:spMk id="6" creationId="{CD01A009-FC71-42C8-BFCD-EE31960FCF55}"/>
          </ac:spMkLst>
        </pc:spChg>
        <pc:spChg chg="mod">
          <ac:chgData name="Kris Geens" userId="715393ff-7201-4998-8996-1b2483425eb9" providerId="ADAL" clId="{BF08B6C3-8028-4BF0-8B1A-3F6D1EFBBC41}" dt="2022-07-26T12:25:16.913" v="9260" actId="20577"/>
          <ac:spMkLst>
            <pc:docMk/>
            <pc:sldMk cId="3103958095" sldId="439"/>
            <ac:spMk id="7" creationId="{1FDBBB63-3A0C-4302-8421-AF33D7FDD85A}"/>
          </ac:spMkLst>
        </pc:spChg>
        <pc:spChg chg="add mod">
          <ac:chgData name="Kris Geens" userId="715393ff-7201-4998-8996-1b2483425eb9" providerId="ADAL" clId="{BF08B6C3-8028-4BF0-8B1A-3F6D1EFBBC41}" dt="2022-07-26T12:29:42.953" v="9310" actId="1076"/>
          <ac:spMkLst>
            <pc:docMk/>
            <pc:sldMk cId="3103958095" sldId="439"/>
            <ac:spMk id="8" creationId="{ED827157-F514-15C9-17E5-D7A723BBCEB3}"/>
          </ac:spMkLst>
        </pc:spChg>
        <pc:spChg chg="add mod">
          <ac:chgData name="Kris Geens" userId="715393ff-7201-4998-8996-1b2483425eb9" providerId="ADAL" clId="{BF08B6C3-8028-4BF0-8B1A-3F6D1EFBBC41}" dt="2022-07-26T12:28:42.357" v="9302" actId="1076"/>
          <ac:spMkLst>
            <pc:docMk/>
            <pc:sldMk cId="3103958095" sldId="439"/>
            <ac:spMk id="10" creationId="{22AA0EE9-6936-1A84-BBA3-2E74BBCEB1CD}"/>
          </ac:spMkLst>
        </pc:spChg>
        <pc:spChg chg="add mod">
          <ac:chgData name="Kris Geens" userId="715393ff-7201-4998-8996-1b2483425eb9" providerId="ADAL" clId="{BF08B6C3-8028-4BF0-8B1A-3F6D1EFBBC41}" dt="2022-07-26T12:37:55.541" v="9423" actId="14100"/>
          <ac:spMkLst>
            <pc:docMk/>
            <pc:sldMk cId="3103958095" sldId="439"/>
            <ac:spMk id="12" creationId="{A206A1CB-1665-B02F-F596-49765EDCAAEE}"/>
          </ac:spMkLst>
        </pc:spChg>
        <pc:spChg chg="add mod">
          <ac:chgData name="Kris Geens" userId="715393ff-7201-4998-8996-1b2483425eb9" providerId="ADAL" clId="{BF08B6C3-8028-4BF0-8B1A-3F6D1EFBBC41}" dt="2022-07-26T12:29:25.002" v="9307" actId="1076"/>
          <ac:spMkLst>
            <pc:docMk/>
            <pc:sldMk cId="3103958095" sldId="439"/>
            <ac:spMk id="13" creationId="{3B38F593-8D4C-F3F7-965E-F68EAE2F4522}"/>
          </ac:spMkLst>
        </pc:spChg>
        <pc:spChg chg="add del mod">
          <ac:chgData name="Kris Geens" userId="715393ff-7201-4998-8996-1b2483425eb9" providerId="ADAL" clId="{BF08B6C3-8028-4BF0-8B1A-3F6D1EFBBC41}" dt="2022-07-26T12:31:01.473" v="9333" actId="21"/>
          <ac:spMkLst>
            <pc:docMk/>
            <pc:sldMk cId="3103958095" sldId="439"/>
            <ac:spMk id="14" creationId="{CE80C256-31EF-FDE9-8392-F07E2844B883}"/>
          </ac:spMkLst>
        </pc:spChg>
        <pc:spChg chg="add del mod">
          <ac:chgData name="Kris Geens" userId="715393ff-7201-4998-8996-1b2483425eb9" providerId="ADAL" clId="{BF08B6C3-8028-4BF0-8B1A-3F6D1EFBBC41}" dt="2022-07-26T12:32:05.560" v="9341" actId="21"/>
          <ac:spMkLst>
            <pc:docMk/>
            <pc:sldMk cId="3103958095" sldId="439"/>
            <ac:spMk id="15" creationId="{BA59A9B2-15FD-73B6-9DB6-09961CDC3A82}"/>
          </ac:spMkLst>
        </pc:spChg>
        <pc:spChg chg="add mod">
          <ac:chgData name="Kris Geens" userId="715393ff-7201-4998-8996-1b2483425eb9" providerId="ADAL" clId="{BF08B6C3-8028-4BF0-8B1A-3F6D1EFBBC41}" dt="2022-07-26T12:37:08.361" v="9417" actId="207"/>
          <ac:spMkLst>
            <pc:docMk/>
            <pc:sldMk cId="3103958095" sldId="439"/>
            <ac:spMk id="16" creationId="{4289D0A2-1F0B-14BD-B58C-31FEBD9B8E5A}"/>
          </ac:spMkLst>
        </pc:spChg>
        <pc:spChg chg="add mod">
          <ac:chgData name="Kris Geens" userId="715393ff-7201-4998-8996-1b2483425eb9" providerId="ADAL" clId="{BF08B6C3-8028-4BF0-8B1A-3F6D1EFBBC41}" dt="2022-07-26T12:36:41.402" v="9413" actId="14100"/>
          <ac:spMkLst>
            <pc:docMk/>
            <pc:sldMk cId="3103958095" sldId="439"/>
            <ac:spMk id="17" creationId="{2DDDC4A7-D318-64F5-F450-7CD09A86CF16}"/>
          </ac:spMkLst>
        </pc:spChg>
        <pc:graphicFrameChg chg="add del mod modGraphic">
          <ac:chgData name="Kris Geens" userId="715393ff-7201-4998-8996-1b2483425eb9" providerId="ADAL" clId="{BF08B6C3-8028-4BF0-8B1A-3F6D1EFBBC41}" dt="2022-07-26T12:17:24.456" v="8961" actId="1032"/>
          <ac:graphicFrameMkLst>
            <pc:docMk/>
            <pc:sldMk cId="3103958095" sldId="439"/>
            <ac:graphicFrameMk id="5" creationId="{1565A575-5FD5-B10E-8419-C76AEB8F804A}"/>
          </ac:graphicFrameMkLst>
        </pc:graphicFrameChg>
        <pc:picChg chg="add del mod modCrop">
          <ac:chgData name="Kris Geens" userId="715393ff-7201-4998-8996-1b2483425eb9" providerId="ADAL" clId="{BF08B6C3-8028-4BF0-8B1A-3F6D1EFBBC41}" dt="2022-07-26T12:29:09.649" v="9305" actId="1076"/>
          <ac:picMkLst>
            <pc:docMk/>
            <pc:sldMk cId="3103958095" sldId="439"/>
            <ac:picMk id="3" creationId="{C71AE440-FD56-386E-F54D-A25292BDA1F2}"/>
          </ac:picMkLst>
        </pc:picChg>
        <pc:picChg chg="add mod">
          <ac:chgData name="Kris Geens" userId="715393ff-7201-4998-8996-1b2483425eb9" providerId="ADAL" clId="{BF08B6C3-8028-4BF0-8B1A-3F6D1EFBBC41}" dt="2022-07-26T12:29:31.168" v="9308" actId="1076"/>
          <ac:picMkLst>
            <pc:docMk/>
            <pc:sldMk cId="3103958095" sldId="439"/>
            <ac:picMk id="4" creationId="{7D4E1C90-0F68-C675-F7B3-D0A58AF2BD6D}"/>
          </ac:picMkLst>
        </pc:picChg>
        <pc:picChg chg="add mod">
          <ac:chgData name="Kris Geens" userId="715393ff-7201-4998-8996-1b2483425eb9" providerId="ADAL" clId="{BF08B6C3-8028-4BF0-8B1A-3F6D1EFBBC41}" dt="2022-07-26T12:43:00.952" v="9440" actId="1076"/>
          <ac:picMkLst>
            <pc:docMk/>
            <pc:sldMk cId="3103958095" sldId="439"/>
            <ac:picMk id="19" creationId="{2613D6C2-38D4-2DD1-7A1E-B8D9806E32B3}"/>
          </ac:picMkLst>
        </pc:picChg>
      </pc:sldChg>
      <pc:sldChg chg="del">
        <pc:chgData name="Kris Geens" userId="715393ff-7201-4998-8996-1b2483425eb9" providerId="ADAL" clId="{BF08B6C3-8028-4BF0-8B1A-3F6D1EFBBC41}" dt="2022-07-26T12:02:50.384" v="8865"/>
        <pc:sldMkLst>
          <pc:docMk/>
          <pc:sldMk cId="4211873604" sldId="439"/>
        </pc:sldMkLst>
      </pc:sldChg>
      <pc:sldChg chg="del">
        <pc:chgData name="Kris Geens" userId="715393ff-7201-4998-8996-1b2483425eb9" providerId="ADAL" clId="{BF08B6C3-8028-4BF0-8B1A-3F6D1EFBBC41}" dt="2022-07-26T13:01:30.813" v="9865" actId="2696"/>
        <pc:sldMkLst>
          <pc:docMk/>
          <pc:sldMk cId="2859840695" sldId="440"/>
        </pc:sldMkLst>
      </pc:sldChg>
      <pc:sldChg chg="addSp delSp modSp mod ord modAnim">
        <pc:chgData name="Kris Geens" userId="715393ff-7201-4998-8996-1b2483425eb9" providerId="ADAL" clId="{BF08B6C3-8028-4BF0-8B1A-3F6D1EFBBC41}" dt="2022-07-26T13:01:14.032" v="9863"/>
        <pc:sldMkLst>
          <pc:docMk/>
          <pc:sldMk cId="1892092174" sldId="441"/>
        </pc:sldMkLst>
        <pc:spChg chg="add mod">
          <ac:chgData name="Kris Geens" userId="715393ff-7201-4998-8996-1b2483425eb9" providerId="ADAL" clId="{BF08B6C3-8028-4BF0-8B1A-3F6D1EFBBC41}" dt="2022-07-26T12:54:03.251" v="9602" actId="1076"/>
          <ac:spMkLst>
            <pc:docMk/>
            <pc:sldMk cId="1892092174" sldId="441"/>
            <ac:spMk id="5" creationId="{4981815D-63FC-6497-8B3B-36C27BB608D1}"/>
          </ac:spMkLst>
        </pc:spChg>
        <pc:spChg chg="del mod">
          <ac:chgData name="Kris Geens" userId="715393ff-7201-4998-8996-1b2483425eb9" providerId="ADAL" clId="{BF08B6C3-8028-4BF0-8B1A-3F6D1EFBBC41}" dt="2022-07-26T12:53:58.024" v="9601" actId="21"/>
          <ac:spMkLst>
            <pc:docMk/>
            <pc:sldMk cId="1892092174" sldId="441"/>
            <ac:spMk id="6" creationId="{21717951-5200-4B21-81AE-1FE9205B15EA}"/>
          </ac:spMkLst>
        </pc:spChg>
        <pc:spChg chg="mod">
          <ac:chgData name="Kris Geens" userId="715393ff-7201-4998-8996-1b2483425eb9" providerId="ADAL" clId="{BF08B6C3-8028-4BF0-8B1A-3F6D1EFBBC41}" dt="2022-07-26T13:00:03.604" v="9857" actId="27636"/>
          <ac:spMkLst>
            <pc:docMk/>
            <pc:sldMk cId="1892092174" sldId="441"/>
            <ac:spMk id="7" creationId="{1FDBBB63-3A0C-4302-8421-AF33D7FDD85A}"/>
          </ac:spMkLst>
        </pc:spChg>
        <pc:spChg chg="add mod">
          <ac:chgData name="Kris Geens" userId="715393ff-7201-4998-8996-1b2483425eb9" providerId="ADAL" clId="{BF08B6C3-8028-4BF0-8B1A-3F6D1EFBBC41}" dt="2022-07-26T13:00:49.116" v="9861" actId="20577"/>
          <ac:spMkLst>
            <pc:docMk/>
            <pc:sldMk cId="1892092174" sldId="441"/>
            <ac:spMk id="8" creationId="{B7ED21DE-CAC1-C749-22A0-8B9902C05F04}"/>
          </ac:spMkLst>
        </pc:spChg>
      </pc:sldChg>
      <pc:sldChg chg="modSp mod">
        <pc:chgData name="Kris Geens" userId="715393ff-7201-4998-8996-1b2483425eb9" providerId="ADAL" clId="{BF08B6C3-8028-4BF0-8B1A-3F6D1EFBBC41}" dt="2022-07-26T13:05:02.935" v="10012" actId="20577"/>
        <pc:sldMkLst>
          <pc:docMk/>
          <pc:sldMk cId="3228086269" sldId="442"/>
        </pc:sldMkLst>
        <pc:spChg chg="mod">
          <ac:chgData name="Kris Geens" userId="715393ff-7201-4998-8996-1b2483425eb9" providerId="ADAL" clId="{BF08B6C3-8028-4BF0-8B1A-3F6D1EFBBC41}" dt="2022-07-26T13:01:39.188" v="9866" actId="20577"/>
          <ac:spMkLst>
            <pc:docMk/>
            <pc:sldMk cId="3228086269" sldId="442"/>
            <ac:spMk id="7" creationId="{1FDBBB63-3A0C-4302-8421-AF33D7FDD85A}"/>
          </ac:spMkLst>
        </pc:spChg>
        <pc:spChg chg="mod">
          <ac:chgData name="Kris Geens" userId="715393ff-7201-4998-8996-1b2483425eb9" providerId="ADAL" clId="{BF08B6C3-8028-4BF0-8B1A-3F6D1EFBBC41}" dt="2022-07-26T13:05:02.935" v="10012" actId="20577"/>
          <ac:spMkLst>
            <pc:docMk/>
            <pc:sldMk cId="3228086269" sldId="442"/>
            <ac:spMk id="8" creationId="{B7ED21DE-CAC1-C749-22A0-8B9902C05F04}"/>
          </ac:spMkLst>
        </pc:spChg>
      </pc:sldChg>
      <pc:sldChg chg="modSp mod">
        <pc:chgData name="Kris Geens" userId="715393ff-7201-4998-8996-1b2483425eb9" providerId="ADAL" clId="{BF08B6C3-8028-4BF0-8B1A-3F6D1EFBBC41}" dt="2022-07-26T13:18:48.552" v="10558" actId="20577"/>
        <pc:sldMkLst>
          <pc:docMk/>
          <pc:sldMk cId="2723668516" sldId="443"/>
        </pc:sldMkLst>
        <pc:spChg chg="mod">
          <ac:chgData name="Kris Geens" userId="715393ff-7201-4998-8996-1b2483425eb9" providerId="ADAL" clId="{BF08B6C3-8028-4BF0-8B1A-3F6D1EFBBC41}" dt="2022-07-26T13:05:43.071" v="10013" actId="20577"/>
          <ac:spMkLst>
            <pc:docMk/>
            <pc:sldMk cId="2723668516" sldId="443"/>
            <ac:spMk id="7" creationId="{1FDBBB63-3A0C-4302-8421-AF33D7FDD85A}"/>
          </ac:spMkLst>
        </pc:spChg>
        <pc:spChg chg="mod">
          <ac:chgData name="Kris Geens" userId="715393ff-7201-4998-8996-1b2483425eb9" providerId="ADAL" clId="{BF08B6C3-8028-4BF0-8B1A-3F6D1EFBBC41}" dt="2022-07-26T13:18:48.552" v="10558" actId="20577"/>
          <ac:spMkLst>
            <pc:docMk/>
            <pc:sldMk cId="2723668516" sldId="443"/>
            <ac:spMk id="8" creationId="{B7ED21DE-CAC1-C749-22A0-8B9902C05F04}"/>
          </ac:spMkLst>
        </pc:spChg>
      </pc:sldChg>
      <pc:sldChg chg="new del">
        <pc:chgData name="Kris Geens" userId="715393ff-7201-4998-8996-1b2483425eb9" providerId="ADAL" clId="{BF08B6C3-8028-4BF0-8B1A-3F6D1EFBBC41}" dt="2022-07-26T13:24:25.670" v="10629" actId="680"/>
        <pc:sldMkLst>
          <pc:docMk/>
          <pc:sldMk cId="2739014219" sldId="444"/>
        </pc:sldMkLst>
      </pc:sldChg>
      <pc:sldChg chg="addSp delSp modSp mod setBg delAnim modAnim setClrOvrMap">
        <pc:chgData name="Kris Geens" userId="715393ff-7201-4998-8996-1b2483425eb9" providerId="ADAL" clId="{BF08B6C3-8028-4BF0-8B1A-3F6D1EFBBC41}" dt="2022-07-26T13:35:05.302" v="10845"/>
        <pc:sldMkLst>
          <pc:docMk/>
          <pc:sldMk cId="3016664264" sldId="444"/>
        </pc:sldMkLst>
        <pc:spChg chg="add mod">
          <ac:chgData name="Kris Geens" userId="715393ff-7201-4998-8996-1b2483425eb9" providerId="ADAL" clId="{BF08B6C3-8028-4BF0-8B1A-3F6D1EFBBC41}" dt="2022-07-26T13:33:06.913" v="10796" actId="122"/>
          <ac:spMkLst>
            <pc:docMk/>
            <pc:sldMk cId="3016664264" sldId="444"/>
            <ac:spMk id="4" creationId="{7D60E32E-185E-7F8F-97F3-03E107C4297A}"/>
          </ac:spMkLst>
        </pc:spChg>
        <pc:spChg chg="add mod">
          <ac:chgData name="Kris Geens" userId="715393ff-7201-4998-8996-1b2483425eb9" providerId="ADAL" clId="{BF08B6C3-8028-4BF0-8B1A-3F6D1EFBBC41}" dt="2022-07-26T13:34:45.600" v="10843" actId="113"/>
          <ac:spMkLst>
            <pc:docMk/>
            <pc:sldMk cId="3016664264" sldId="444"/>
            <ac:spMk id="5" creationId="{A8326ED6-C6A0-6C22-887B-30ADD0EA940D}"/>
          </ac:spMkLst>
        </pc:spChg>
        <pc:spChg chg="mod">
          <ac:chgData name="Kris Geens" userId="715393ff-7201-4998-8996-1b2483425eb9" providerId="ADAL" clId="{BF08B6C3-8028-4BF0-8B1A-3F6D1EFBBC41}" dt="2022-07-26T13:29:18.377" v="10713" actId="26606"/>
          <ac:spMkLst>
            <pc:docMk/>
            <pc:sldMk cId="3016664264" sldId="444"/>
            <ac:spMk id="7" creationId="{1FDBBB63-3A0C-4302-8421-AF33D7FDD85A}"/>
          </ac:spMkLst>
        </pc:spChg>
        <pc:spChg chg="del mod">
          <ac:chgData name="Kris Geens" userId="715393ff-7201-4998-8996-1b2483425eb9" providerId="ADAL" clId="{BF08B6C3-8028-4BF0-8B1A-3F6D1EFBBC41}" dt="2022-07-26T13:31:49.003" v="10786" actId="21"/>
          <ac:spMkLst>
            <pc:docMk/>
            <pc:sldMk cId="3016664264" sldId="444"/>
            <ac:spMk id="11" creationId="{332FED56-7162-2B38-A2AA-8BC8AF423CA3}"/>
          </ac:spMkLst>
        </pc:spChg>
        <pc:spChg chg="add del">
          <ac:chgData name="Kris Geens" userId="715393ff-7201-4998-8996-1b2483425eb9" providerId="ADAL" clId="{BF08B6C3-8028-4BF0-8B1A-3F6D1EFBBC41}" dt="2022-07-26T13:29:18.375" v="10712" actId="26606"/>
          <ac:spMkLst>
            <pc:docMk/>
            <pc:sldMk cId="3016664264" sldId="444"/>
            <ac:spMk id="16" creationId="{68A4132F-DEC6-4332-A00C-A11AD4519B6C}"/>
          </ac:spMkLst>
        </pc:spChg>
        <pc:spChg chg="add del">
          <ac:chgData name="Kris Geens" userId="715393ff-7201-4998-8996-1b2483425eb9" providerId="ADAL" clId="{BF08B6C3-8028-4BF0-8B1A-3F6D1EFBBC41}" dt="2022-07-26T13:29:18.375" v="10712" actId="26606"/>
          <ac:spMkLst>
            <pc:docMk/>
            <pc:sldMk cId="3016664264" sldId="444"/>
            <ac:spMk id="18" creationId="{9B38642C-62C4-4E31-A5D3-BB1DD8CA3942}"/>
          </ac:spMkLst>
        </pc:spChg>
        <pc:spChg chg="add del">
          <ac:chgData name="Kris Geens" userId="715393ff-7201-4998-8996-1b2483425eb9" providerId="ADAL" clId="{BF08B6C3-8028-4BF0-8B1A-3F6D1EFBBC41}" dt="2022-07-26T13:29:18.375" v="10712" actId="26606"/>
          <ac:spMkLst>
            <pc:docMk/>
            <pc:sldMk cId="3016664264" sldId="444"/>
            <ac:spMk id="20" creationId="{A9F66240-8C38-4069-A5C9-2D3FCD97EDAD}"/>
          </ac:spMkLst>
        </pc:spChg>
        <pc:spChg chg="add">
          <ac:chgData name="Kris Geens" userId="715393ff-7201-4998-8996-1b2483425eb9" providerId="ADAL" clId="{BF08B6C3-8028-4BF0-8B1A-3F6D1EFBBC41}" dt="2022-07-26T13:29:18.377" v="10713" actId="26606"/>
          <ac:spMkLst>
            <pc:docMk/>
            <pc:sldMk cId="3016664264" sldId="444"/>
            <ac:spMk id="22" creationId="{C7FA33FF-088D-4F16-95A2-2C64D353DEA8}"/>
          </ac:spMkLst>
        </pc:spChg>
        <pc:spChg chg="add">
          <ac:chgData name="Kris Geens" userId="715393ff-7201-4998-8996-1b2483425eb9" providerId="ADAL" clId="{BF08B6C3-8028-4BF0-8B1A-3F6D1EFBBC41}" dt="2022-07-26T13:29:18.377" v="10713" actId="26606"/>
          <ac:spMkLst>
            <pc:docMk/>
            <pc:sldMk cId="3016664264" sldId="444"/>
            <ac:spMk id="23" creationId="{A376EFB1-01CF-419F-ABF1-2AF02BBFCBD1}"/>
          </ac:spMkLst>
        </pc:spChg>
        <pc:spChg chg="add">
          <ac:chgData name="Kris Geens" userId="715393ff-7201-4998-8996-1b2483425eb9" providerId="ADAL" clId="{BF08B6C3-8028-4BF0-8B1A-3F6D1EFBBC41}" dt="2022-07-26T13:29:18.377" v="10713" actId="26606"/>
          <ac:spMkLst>
            <pc:docMk/>
            <pc:sldMk cId="3016664264" sldId="444"/>
            <ac:spMk id="24" creationId="{FF9DEA15-78BD-4750-AA18-B9F28A6D5AB8}"/>
          </ac:spMkLst>
        </pc:spChg>
        <pc:picChg chg="add mod">
          <ac:chgData name="Kris Geens" userId="715393ff-7201-4998-8996-1b2483425eb9" providerId="ADAL" clId="{BF08B6C3-8028-4BF0-8B1A-3F6D1EFBBC41}" dt="2022-07-26T13:29:37.655" v="10717" actId="1076"/>
          <ac:picMkLst>
            <pc:docMk/>
            <pc:sldMk cId="3016664264" sldId="444"/>
            <ac:picMk id="3" creationId="{B78D2858-2267-8BA3-BE1A-4068D9E0D29B}"/>
          </ac:picMkLst>
        </pc:picChg>
        <pc:picChg chg="mod ord">
          <ac:chgData name="Kris Geens" userId="715393ff-7201-4998-8996-1b2483425eb9" providerId="ADAL" clId="{BF08B6C3-8028-4BF0-8B1A-3F6D1EFBBC41}" dt="2022-07-26T13:29:25.155" v="10714" actId="14100"/>
          <ac:picMkLst>
            <pc:docMk/>
            <pc:sldMk cId="3016664264" sldId="444"/>
            <ac:picMk id="9" creationId="{11BAD563-833A-443B-9761-66EBF00F4901}"/>
          </ac:picMkLst>
        </pc:picChg>
      </pc:sldChg>
      <pc:sldChg chg="addSp delSp modSp mod delAnim modAnim">
        <pc:chgData name="Kris Geens" userId="715393ff-7201-4998-8996-1b2483425eb9" providerId="ADAL" clId="{BF08B6C3-8028-4BF0-8B1A-3F6D1EFBBC41}" dt="2022-07-27T09:02:42.781" v="12578" actId="20577"/>
        <pc:sldMkLst>
          <pc:docMk/>
          <pc:sldMk cId="4186920724" sldId="445"/>
        </pc:sldMkLst>
        <pc:spChg chg="add del mod">
          <ac:chgData name="Kris Geens" userId="715393ff-7201-4998-8996-1b2483425eb9" providerId="ADAL" clId="{BF08B6C3-8028-4BF0-8B1A-3F6D1EFBBC41}" dt="2022-07-26T13:55:49.393" v="11293"/>
          <ac:spMkLst>
            <pc:docMk/>
            <pc:sldMk cId="4186920724" sldId="445"/>
            <ac:spMk id="3" creationId="{C4BA2BF9-04DA-6EBB-50E7-A5D74803E0C4}"/>
          </ac:spMkLst>
        </pc:spChg>
        <pc:spChg chg="del mod">
          <ac:chgData name="Kris Geens" userId="715393ff-7201-4998-8996-1b2483425eb9" providerId="ADAL" clId="{BF08B6C3-8028-4BF0-8B1A-3F6D1EFBBC41}" dt="2022-07-26T19:41:20.700" v="12440" actId="21"/>
          <ac:spMkLst>
            <pc:docMk/>
            <pc:sldMk cId="4186920724" sldId="445"/>
            <ac:spMk id="7" creationId="{1FDBBB63-3A0C-4302-8421-AF33D7FDD85A}"/>
          </ac:spMkLst>
        </pc:spChg>
        <pc:spChg chg="add del mod">
          <ac:chgData name="Kris Geens" userId="715393ff-7201-4998-8996-1b2483425eb9" providerId="ADAL" clId="{BF08B6C3-8028-4BF0-8B1A-3F6D1EFBBC41}" dt="2022-07-26T19:43:06.779" v="12449" actId="21"/>
          <ac:spMkLst>
            <pc:docMk/>
            <pc:sldMk cId="4186920724" sldId="445"/>
            <ac:spMk id="8" creationId="{4D150E2D-4F2F-CB11-8A3F-75DA0B67E69C}"/>
          </ac:spMkLst>
        </pc:spChg>
        <pc:spChg chg="add del mod">
          <ac:chgData name="Kris Geens" userId="715393ff-7201-4998-8996-1b2483425eb9" providerId="ADAL" clId="{BF08B6C3-8028-4BF0-8B1A-3F6D1EFBBC41}" dt="2022-07-26T14:03:48.564" v="11445" actId="21"/>
          <ac:spMkLst>
            <pc:docMk/>
            <pc:sldMk cId="4186920724" sldId="445"/>
            <ac:spMk id="10" creationId="{A9F8A7EF-D9A9-8A39-110B-ECE47E9F67C9}"/>
          </ac:spMkLst>
        </pc:spChg>
        <pc:spChg chg="del mod">
          <ac:chgData name="Kris Geens" userId="715393ff-7201-4998-8996-1b2483425eb9" providerId="ADAL" clId="{BF08B6C3-8028-4BF0-8B1A-3F6D1EFBBC41}" dt="2022-07-26T13:54:26.532" v="11283"/>
          <ac:spMkLst>
            <pc:docMk/>
            <pc:sldMk cId="4186920724" sldId="445"/>
            <ac:spMk id="11" creationId="{332FED56-7162-2B38-A2AA-8BC8AF423CA3}"/>
          </ac:spMkLst>
        </pc:spChg>
        <pc:spChg chg="add del mod">
          <ac:chgData name="Kris Geens" userId="715393ff-7201-4998-8996-1b2483425eb9" providerId="ADAL" clId="{BF08B6C3-8028-4BF0-8B1A-3F6D1EFBBC41}" dt="2022-07-26T14:03:06.947" v="11442" actId="21"/>
          <ac:spMkLst>
            <pc:docMk/>
            <pc:sldMk cId="4186920724" sldId="445"/>
            <ac:spMk id="12" creationId="{AD690509-6033-817D-2391-5EA177645228}"/>
          </ac:spMkLst>
        </pc:spChg>
        <pc:spChg chg="add del mod">
          <ac:chgData name="Kris Geens" userId="715393ff-7201-4998-8996-1b2483425eb9" providerId="ADAL" clId="{BF08B6C3-8028-4BF0-8B1A-3F6D1EFBBC41}" dt="2022-07-26T19:41:07.843" v="12438" actId="21"/>
          <ac:spMkLst>
            <pc:docMk/>
            <pc:sldMk cId="4186920724" sldId="445"/>
            <ac:spMk id="14" creationId="{468D944D-3B86-9B04-4F0D-E344CFB1210C}"/>
          </ac:spMkLst>
        </pc:spChg>
        <pc:spChg chg="add mod">
          <ac:chgData name="Kris Geens" userId="715393ff-7201-4998-8996-1b2483425eb9" providerId="ADAL" clId="{BF08B6C3-8028-4BF0-8B1A-3F6D1EFBBC41}" dt="2022-07-27T09:02:42.781" v="12578" actId="20577"/>
          <ac:spMkLst>
            <pc:docMk/>
            <pc:sldMk cId="4186920724" sldId="445"/>
            <ac:spMk id="19" creationId="{5DB078A3-DB68-A76C-398E-91D21F6CF38D}"/>
          </ac:spMkLst>
        </pc:spChg>
        <pc:graphicFrameChg chg="add mod modGraphic">
          <ac:chgData name="Kris Geens" userId="715393ff-7201-4998-8996-1b2483425eb9" providerId="ADAL" clId="{BF08B6C3-8028-4BF0-8B1A-3F6D1EFBBC41}" dt="2022-07-27T08:59:54.413" v="12540" actId="1076"/>
          <ac:graphicFrameMkLst>
            <pc:docMk/>
            <pc:sldMk cId="4186920724" sldId="445"/>
            <ac:graphicFrameMk id="4" creationId="{4E9988AD-84B7-65A3-34A4-2548C5238084}"/>
          </ac:graphicFrameMkLst>
        </pc:graphicFrameChg>
        <pc:graphicFrameChg chg="add mod modGraphic">
          <ac:chgData name="Kris Geens" userId="715393ff-7201-4998-8996-1b2483425eb9" providerId="ADAL" clId="{BF08B6C3-8028-4BF0-8B1A-3F6D1EFBBC41}" dt="2022-07-27T09:00:16.680" v="12542" actId="1076"/>
          <ac:graphicFrameMkLst>
            <pc:docMk/>
            <pc:sldMk cId="4186920724" sldId="445"/>
            <ac:graphicFrameMk id="5" creationId="{F4585517-9C00-1384-AAD0-17742361569B}"/>
          </ac:graphicFrameMkLst>
        </pc:graphicFrameChg>
        <pc:graphicFrameChg chg="add mod modGraphic">
          <ac:chgData name="Kris Geens" userId="715393ff-7201-4998-8996-1b2483425eb9" providerId="ADAL" clId="{BF08B6C3-8028-4BF0-8B1A-3F6D1EFBBC41}" dt="2022-07-27T09:00:43.700" v="12545" actId="1076"/>
          <ac:graphicFrameMkLst>
            <pc:docMk/>
            <pc:sldMk cId="4186920724" sldId="445"/>
            <ac:graphicFrameMk id="18" creationId="{87A3383C-7A42-A8F9-5F8C-631F40ADB0E2}"/>
          </ac:graphicFrameMkLst>
        </pc:graphicFrameChg>
        <pc:picChg chg="add del mod modCrop">
          <ac:chgData name="Kris Geens" userId="715393ff-7201-4998-8996-1b2483425eb9" providerId="ADAL" clId="{BF08B6C3-8028-4BF0-8B1A-3F6D1EFBBC41}" dt="2022-07-26T19:41:02.956" v="12437" actId="21"/>
          <ac:picMkLst>
            <pc:docMk/>
            <pc:sldMk cId="4186920724" sldId="445"/>
            <ac:picMk id="2" creationId="{4C7CA7AA-46F0-4300-FC3F-7A1A8F7AF53C}"/>
          </ac:picMkLst>
        </pc:picChg>
        <pc:picChg chg="add mod">
          <ac:chgData name="Kris Geens" userId="715393ff-7201-4998-8996-1b2483425eb9" providerId="ADAL" clId="{BF08B6C3-8028-4BF0-8B1A-3F6D1EFBBC41}" dt="2022-07-27T09:00:21.917" v="12543" actId="1076"/>
          <ac:picMkLst>
            <pc:docMk/>
            <pc:sldMk cId="4186920724" sldId="445"/>
            <ac:picMk id="6" creationId="{651E1331-8060-85A8-31DE-47C7CC90B503}"/>
          </ac:picMkLst>
        </pc:picChg>
        <pc:picChg chg="add mod">
          <ac:chgData name="Kris Geens" userId="715393ff-7201-4998-8996-1b2483425eb9" providerId="ADAL" clId="{BF08B6C3-8028-4BF0-8B1A-3F6D1EFBBC41}" dt="2022-07-27T08:59:49.083" v="12539" actId="1076"/>
          <ac:picMkLst>
            <pc:docMk/>
            <pc:sldMk cId="4186920724" sldId="445"/>
            <ac:picMk id="15" creationId="{077A7B03-04B2-E049-B0ED-CA7A2C903BCD}"/>
          </ac:picMkLst>
        </pc:picChg>
        <pc:picChg chg="add mod modCrop">
          <ac:chgData name="Kris Geens" userId="715393ff-7201-4998-8996-1b2483425eb9" providerId="ADAL" clId="{BF08B6C3-8028-4BF0-8B1A-3F6D1EFBBC41}" dt="2022-07-27T09:00:09.338" v="12541" actId="1076"/>
          <ac:picMkLst>
            <pc:docMk/>
            <pc:sldMk cId="4186920724" sldId="445"/>
            <ac:picMk id="16" creationId="{2907C568-C15C-2D3B-FDFC-37A4DFA3EBD2}"/>
          </ac:picMkLst>
        </pc:picChg>
        <pc:picChg chg="add mod">
          <ac:chgData name="Kris Geens" userId="715393ff-7201-4998-8996-1b2483425eb9" providerId="ADAL" clId="{BF08B6C3-8028-4BF0-8B1A-3F6D1EFBBC41}" dt="2022-07-27T09:00:37.433" v="12544" actId="1076"/>
          <ac:picMkLst>
            <pc:docMk/>
            <pc:sldMk cId="4186920724" sldId="445"/>
            <ac:picMk id="17" creationId="{1A38EA80-35A2-07BC-DEEB-73864C6F0158}"/>
          </ac:picMkLst>
        </pc:picChg>
      </pc:sldChg>
      <pc:sldChg chg="addSp delSp modSp add del mod delAnim">
        <pc:chgData name="Kris Geens" userId="715393ff-7201-4998-8996-1b2483425eb9" providerId="ADAL" clId="{BF08B6C3-8028-4BF0-8B1A-3F6D1EFBBC41}" dt="2022-07-26T19:48:45.265" v="12464" actId="2696"/>
        <pc:sldMkLst>
          <pc:docMk/>
          <pc:sldMk cId="3824723299" sldId="446"/>
        </pc:sldMkLst>
        <pc:spChg chg="mod">
          <ac:chgData name="Kris Geens" userId="715393ff-7201-4998-8996-1b2483425eb9" providerId="ADAL" clId="{BF08B6C3-8028-4BF0-8B1A-3F6D1EFBBC41}" dt="2022-07-26T14:15:30.814" v="11730" actId="20577"/>
          <ac:spMkLst>
            <pc:docMk/>
            <pc:sldMk cId="3824723299" sldId="446"/>
            <ac:spMk id="7" creationId="{1FDBBB63-3A0C-4302-8421-AF33D7FDD85A}"/>
          </ac:spMkLst>
        </pc:spChg>
        <pc:spChg chg="del mod">
          <ac:chgData name="Kris Geens" userId="715393ff-7201-4998-8996-1b2483425eb9" providerId="ADAL" clId="{BF08B6C3-8028-4BF0-8B1A-3F6D1EFBBC41}" dt="2022-07-26T14:12:01.756" v="11596" actId="1032"/>
          <ac:spMkLst>
            <pc:docMk/>
            <pc:sldMk cId="3824723299" sldId="446"/>
            <ac:spMk id="11" creationId="{332FED56-7162-2B38-A2AA-8BC8AF423CA3}"/>
          </ac:spMkLst>
        </pc:spChg>
        <pc:graphicFrameChg chg="add mod modGraphic">
          <ac:chgData name="Kris Geens" userId="715393ff-7201-4998-8996-1b2483425eb9" providerId="ADAL" clId="{BF08B6C3-8028-4BF0-8B1A-3F6D1EFBBC41}" dt="2022-07-26T14:14:51.816" v="11694" actId="12100"/>
          <ac:graphicFrameMkLst>
            <pc:docMk/>
            <pc:sldMk cId="3824723299" sldId="446"/>
            <ac:graphicFrameMk id="2" creationId="{D48EFEE7-8E0D-B34C-721A-6FF42E25314B}"/>
          </ac:graphicFrameMkLst>
        </pc:graphicFrameChg>
      </pc:sldChg>
      <pc:sldChg chg="addSp delSp modSp add mod modAnim">
        <pc:chgData name="Kris Geens" userId="715393ff-7201-4998-8996-1b2483425eb9" providerId="ADAL" clId="{BF08B6C3-8028-4BF0-8B1A-3F6D1EFBBC41}" dt="2022-07-27T17:25:44.875" v="13631"/>
        <pc:sldMkLst>
          <pc:docMk/>
          <pc:sldMk cId="3621839772" sldId="447"/>
        </pc:sldMkLst>
        <pc:spChg chg="add mod">
          <ac:chgData name="Kris Geens" userId="715393ff-7201-4998-8996-1b2483425eb9" providerId="ADAL" clId="{BF08B6C3-8028-4BF0-8B1A-3F6D1EFBBC41}" dt="2022-07-27T17:25:39.265" v="13630" actId="207"/>
          <ac:spMkLst>
            <pc:docMk/>
            <pc:sldMk cId="3621839772" sldId="447"/>
            <ac:spMk id="2" creationId="{BAE70650-AEF3-2251-BAED-26621153E7CB}"/>
          </ac:spMkLst>
        </pc:spChg>
        <pc:spChg chg="add del mod">
          <ac:chgData name="Kris Geens" userId="715393ff-7201-4998-8996-1b2483425eb9" providerId="ADAL" clId="{BF08B6C3-8028-4BF0-8B1A-3F6D1EFBBC41}" dt="2022-07-26T14:25:15.415" v="11774" actId="22"/>
          <ac:spMkLst>
            <pc:docMk/>
            <pc:sldMk cId="3621839772" sldId="447"/>
            <ac:spMk id="4" creationId="{0C1CE5AC-1E28-63FB-FAD4-B6F1DB0618C8}"/>
          </ac:spMkLst>
        </pc:spChg>
        <pc:spChg chg="mod">
          <ac:chgData name="Kris Geens" userId="715393ff-7201-4998-8996-1b2483425eb9" providerId="ADAL" clId="{BF08B6C3-8028-4BF0-8B1A-3F6D1EFBBC41}" dt="2022-07-26T14:16:54.683" v="11772" actId="20577"/>
          <ac:spMkLst>
            <pc:docMk/>
            <pc:sldMk cId="3621839772" sldId="447"/>
            <ac:spMk id="7" creationId="{1FDBBB63-3A0C-4302-8421-AF33D7FDD85A}"/>
          </ac:spMkLst>
        </pc:spChg>
        <pc:spChg chg="add mod">
          <ac:chgData name="Kris Geens" userId="715393ff-7201-4998-8996-1b2483425eb9" providerId="ADAL" clId="{BF08B6C3-8028-4BF0-8B1A-3F6D1EFBBC41}" dt="2022-07-26T14:29:54.548" v="11797" actId="14100"/>
          <ac:spMkLst>
            <pc:docMk/>
            <pc:sldMk cId="3621839772" sldId="447"/>
            <ac:spMk id="13" creationId="{7B88350C-6D1C-4818-FD53-D8A1E76C5EA5}"/>
          </ac:spMkLst>
        </pc:spChg>
        <pc:spChg chg="add mod">
          <ac:chgData name="Kris Geens" userId="715393ff-7201-4998-8996-1b2483425eb9" providerId="ADAL" clId="{BF08B6C3-8028-4BF0-8B1A-3F6D1EFBBC41}" dt="2022-07-26T14:31:30.089" v="11806" actId="1582"/>
          <ac:spMkLst>
            <pc:docMk/>
            <pc:sldMk cId="3621839772" sldId="447"/>
            <ac:spMk id="14" creationId="{8BCAA619-DCF3-7B18-86EC-79FEB3258327}"/>
          </ac:spMkLst>
        </pc:spChg>
        <pc:graphicFrameChg chg="del">
          <ac:chgData name="Kris Geens" userId="715393ff-7201-4998-8996-1b2483425eb9" providerId="ADAL" clId="{BF08B6C3-8028-4BF0-8B1A-3F6D1EFBBC41}" dt="2022-07-26T14:17:02.686" v="11773" actId="21"/>
          <ac:graphicFrameMkLst>
            <pc:docMk/>
            <pc:sldMk cId="3621839772" sldId="447"/>
            <ac:graphicFrameMk id="2" creationId="{D48EFEE7-8E0D-B34C-721A-6FF42E25314B}"/>
          </ac:graphicFrameMkLst>
        </pc:graphicFrameChg>
        <pc:picChg chg="add mod ord">
          <ac:chgData name="Kris Geens" userId="715393ff-7201-4998-8996-1b2483425eb9" providerId="ADAL" clId="{BF08B6C3-8028-4BF0-8B1A-3F6D1EFBBC41}" dt="2022-07-26T14:28:25.770" v="11789" actId="14100"/>
          <ac:picMkLst>
            <pc:docMk/>
            <pc:sldMk cId="3621839772" sldId="447"/>
            <ac:picMk id="6" creationId="{5FF94314-EE4D-E7CC-B0F0-DD3EEEBBA776}"/>
          </ac:picMkLst>
        </pc:picChg>
        <pc:picChg chg="add mod">
          <ac:chgData name="Kris Geens" userId="715393ff-7201-4998-8996-1b2483425eb9" providerId="ADAL" clId="{BF08B6C3-8028-4BF0-8B1A-3F6D1EFBBC41}" dt="2022-07-26T14:30:03.737" v="11799" actId="1076"/>
          <ac:picMkLst>
            <pc:docMk/>
            <pc:sldMk cId="3621839772" sldId="447"/>
            <ac:picMk id="10" creationId="{D8FD7D34-344E-3EE8-23CA-4847C43083B9}"/>
          </ac:picMkLst>
        </pc:picChg>
        <pc:picChg chg="add mod ord modCrop">
          <ac:chgData name="Kris Geens" userId="715393ff-7201-4998-8996-1b2483425eb9" providerId="ADAL" clId="{BF08B6C3-8028-4BF0-8B1A-3F6D1EFBBC41}" dt="2022-07-26T14:33:51.844" v="11820" actId="1076"/>
          <ac:picMkLst>
            <pc:docMk/>
            <pc:sldMk cId="3621839772" sldId="447"/>
            <ac:picMk id="12" creationId="{4D7C4EE7-6AC6-85A2-7EE7-7EFFC31EE5D9}"/>
          </ac:picMkLst>
        </pc:picChg>
      </pc:sldChg>
      <pc:sldChg chg="addSp delSp modSp add mod modAnim">
        <pc:chgData name="Kris Geens" userId="715393ff-7201-4998-8996-1b2483425eb9" providerId="ADAL" clId="{BF08B6C3-8028-4BF0-8B1A-3F6D1EFBBC41}" dt="2022-07-26T15:22:20.546" v="12257"/>
        <pc:sldMkLst>
          <pc:docMk/>
          <pc:sldMk cId="2029114438" sldId="448"/>
        </pc:sldMkLst>
        <pc:spChg chg="mod">
          <ac:chgData name="Kris Geens" userId="715393ff-7201-4998-8996-1b2483425eb9" providerId="ADAL" clId="{BF08B6C3-8028-4BF0-8B1A-3F6D1EFBBC41}" dt="2022-07-26T15:02:37.266" v="12148" actId="14100"/>
          <ac:spMkLst>
            <pc:docMk/>
            <pc:sldMk cId="2029114438" sldId="448"/>
            <ac:spMk id="2" creationId="{B87073C7-6C61-AE1B-48AC-4FCD465E1741}"/>
          </ac:spMkLst>
        </pc:spChg>
        <pc:spChg chg="add mod">
          <ac:chgData name="Kris Geens" userId="715393ff-7201-4998-8996-1b2483425eb9" providerId="ADAL" clId="{BF08B6C3-8028-4BF0-8B1A-3F6D1EFBBC41}" dt="2022-07-26T15:19:57.565" v="12237" actId="1076"/>
          <ac:spMkLst>
            <pc:docMk/>
            <pc:sldMk cId="2029114438" sldId="448"/>
            <ac:spMk id="6" creationId="{7B129BB6-1D42-0AE0-4326-7079FEFE4A1A}"/>
          </ac:spMkLst>
        </pc:spChg>
        <pc:spChg chg="del">
          <ac:chgData name="Kris Geens" userId="715393ff-7201-4998-8996-1b2483425eb9" providerId="ADAL" clId="{BF08B6C3-8028-4BF0-8B1A-3F6D1EFBBC41}" dt="2022-07-26T15:03:01.341" v="12150" actId="21"/>
          <ac:spMkLst>
            <pc:docMk/>
            <pc:sldMk cId="2029114438" sldId="448"/>
            <ac:spMk id="8" creationId="{EEF0778F-CF9B-1670-3CA4-DF6C31D4981C}"/>
          </ac:spMkLst>
        </pc:spChg>
        <pc:spChg chg="mod">
          <ac:chgData name="Kris Geens" userId="715393ff-7201-4998-8996-1b2483425eb9" providerId="ADAL" clId="{BF08B6C3-8028-4BF0-8B1A-3F6D1EFBBC41}" dt="2022-07-26T15:01:21.614" v="12140" actId="20577"/>
          <ac:spMkLst>
            <pc:docMk/>
            <pc:sldMk cId="2029114438" sldId="448"/>
            <ac:spMk id="11" creationId="{332FED56-7162-2B38-A2AA-8BC8AF423CA3}"/>
          </ac:spMkLst>
        </pc:spChg>
        <pc:spChg chg="add mod">
          <ac:chgData name="Kris Geens" userId="715393ff-7201-4998-8996-1b2483425eb9" providerId="ADAL" clId="{BF08B6C3-8028-4BF0-8B1A-3F6D1EFBBC41}" dt="2022-07-26T15:19:44.488" v="12235" actId="1076"/>
          <ac:spMkLst>
            <pc:docMk/>
            <pc:sldMk cId="2029114438" sldId="448"/>
            <ac:spMk id="12" creationId="{DA8C27DE-8DC4-D4BB-633A-05CBD19D292E}"/>
          </ac:spMkLst>
        </pc:spChg>
        <pc:spChg chg="add mod">
          <ac:chgData name="Kris Geens" userId="715393ff-7201-4998-8996-1b2483425eb9" providerId="ADAL" clId="{BF08B6C3-8028-4BF0-8B1A-3F6D1EFBBC41}" dt="2022-07-26T15:18:27.499" v="12225" actId="14100"/>
          <ac:spMkLst>
            <pc:docMk/>
            <pc:sldMk cId="2029114438" sldId="448"/>
            <ac:spMk id="15" creationId="{9F335427-5E4F-BE65-89DE-6E992516A309}"/>
          </ac:spMkLst>
        </pc:spChg>
        <pc:spChg chg="add mod">
          <ac:chgData name="Kris Geens" userId="715393ff-7201-4998-8996-1b2483425eb9" providerId="ADAL" clId="{BF08B6C3-8028-4BF0-8B1A-3F6D1EFBBC41}" dt="2022-07-26T15:21:40.935" v="12250" actId="14100"/>
          <ac:spMkLst>
            <pc:docMk/>
            <pc:sldMk cId="2029114438" sldId="448"/>
            <ac:spMk id="18" creationId="{11599C50-269D-34B7-16BD-56FCDA63E2F1}"/>
          </ac:spMkLst>
        </pc:spChg>
        <pc:spChg chg="add mod">
          <ac:chgData name="Kris Geens" userId="715393ff-7201-4998-8996-1b2483425eb9" providerId="ADAL" clId="{BF08B6C3-8028-4BF0-8B1A-3F6D1EFBBC41}" dt="2022-07-26T15:22:09.964" v="12255" actId="14100"/>
          <ac:spMkLst>
            <pc:docMk/>
            <pc:sldMk cId="2029114438" sldId="448"/>
            <ac:spMk id="19" creationId="{601BEB6A-5C22-9C41-1535-AD947F64C421}"/>
          </ac:spMkLst>
        </pc:spChg>
        <pc:graphicFrameChg chg="mod modGraphic">
          <ac:chgData name="Kris Geens" userId="715393ff-7201-4998-8996-1b2483425eb9" providerId="ADAL" clId="{BF08B6C3-8028-4BF0-8B1A-3F6D1EFBBC41}" dt="2022-07-26T15:19:12.260" v="12232" actId="1076"/>
          <ac:graphicFrameMkLst>
            <pc:docMk/>
            <pc:sldMk cId="2029114438" sldId="448"/>
            <ac:graphicFrameMk id="3" creationId="{6D038F41-3712-F439-2EEC-8BA5181AAF26}"/>
          </ac:graphicFrameMkLst>
        </pc:graphicFrameChg>
        <pc:graphicFrameChg chg="add del mod modGraphic">
          <ac:chgData name="Kris Geens" userId="715393ff-7201-4998-8996-1b2483425eb9" providerId="ADAL" clId="{BF08B6C3-8028-4BF0-8B1A-3F6D1EFBBC41}" dt="2022-07-26T15:10:10.867" v="12187" actId="21"/>
          <ac:graphicFrameMkLst>
            <pc:docMk/>
            <pc:sldMk cId="2029114438" sldId="448"/>
            <ac:graphicFrameMk id="10" creationId="{9E7C8A6F-99C6-E89E-A209-8D41DCC65B23}"/>
          </ac:graphicFrameMkLst>
        </pc:graphicFrameChg>
        <pc:picChg chg="add mod">
          <ac:chgData name="Kris Geens" userId="715393ff-7201-4998-8996-1b2483425eb9" providerId="ADAL" clId="{BF08B6C3-8028-4BF0-8B1A-3F6D1EFBBC41}" dt="2022-07-26T15:19:30.914" v="12233" actId="1076"/>
          <ac:picMkLst>
            <pc:docMk/>
            <pc:sldMk cId="2029114438" sldId="448"/>
            <ac:picMk id="5" creationId="{CBF6126D-A7AA-A70D-F90F-5581B24A5DFD}"/>
          </ac:picMkLst>
        </pc:picChg>
        <pc:picChg chg="add mod">
          <ac:chgData name="Kris Geens" userId="715393ff-7201-4998-8996-1b2483425eb9" providerId="ADAL" clId="{BF08B6C3-8028-4BF0-8B1A-3F6D1EFBBC41}" dt="2022-07-26T15:20:04.505" v="12238" actId="1076"/>
          <ac:picMkLst>
            <pc:docMk/>
            <pc:sldMk cId="2029114438" sldId="448"/>
            <ac:picMk id="14" creationId="{ADE8DAA5-1095-B127-CD5E-617CF72034C6}"/>
          </ac:picMkLst>
        </pc:picChg>
        <pc:picChg chg="add mod modCrop">
          <ac:chgData name="Kris Geens" userId="715393ff-7201-4998-8996-1b2483425eb9" providerId="ADAL" clId="{BF08B6C3-8028-4BF0-8B1A-3F6D1EFBBC41}" dt="2022-07-26T15:21:16.545" v="12245" actId="1076"/>
          <ac:picMkLst>
            <pc:docMk/>
            <pc:sldMk cId="2029114438" sldId="448"/>
            <ac:picMk id="17" creationId="{35CBBC98-EEE2-317B-5AE9-5796CA5C21FB}"/>
          </ac:picMkLst>
        </pc:picChg>
      </pc:sldChg>
      <pc:sldChg chg="addSp delSp modSp new del mod">
        <pc:chgData name="Kris Geens" userId="715393ff-7201-4998-8996-1b2483425eb9" providerId="ADAL" clId="{BF08B6C3-8028-4BF0-8B1A-3F6D1EFBBC41}" dt="2022-07-26T15:23:34.743" v="12258" actId="2696"/>
        <pc:sldMkLst>
          <pc:docMk/>
          <pc:sldMk cId="917247177" sldId="449"/>
        </pc:sldMkLst>
        <pc:spChg chg="del">
          <ac:chgData name="Kris Geens" userId="715393ff-7201-4998-8996-1b2483425eb9" providerId="ADAL" clId="{BF08B6C3-8028-4BF0-8B1A-3F6D1EFBBC41}" dt="2022-07-26T15:09:04.964" v="12183" actId="21"/>
          <ac:spMkLst>
            <pc:docMk/>
            <pc:sldMk cId="917247177" sldId="449"/>
            <ac:spMk id="2" creationId="{EC758C82-0DE7-CC50-76B9-62C777C9F136}"/>
          </ac:spMkLst>
        </pc:spChg>
        <pc:spChg chg="del">
          <ac:chgData name="Kris Geens" userId="715393ff-7201-4998-8996-1b2483425eb9" providerId="ADAL" clId="{BF08B6C3-8028-4BF0-8B1A-3F6D1EFBBC41}" dt="2022-07-26T15:09:02.023" v="12182"/>
          <ac:spMkLst>
            <pc:docMk/>
            <pc:sldMk cId="917247177" sldId="449"/>
            <ac:spMk id="3" creationId="{8726D004-2637-B182-00EA-39D81D1FCD94}"/>
          </ac:spMkLst>
        </pc:spChg>
        <pc:picChg chg="add mod">
          <ac:chgData name="Kris Geens" userId="715393ff-7201-4998-8996-1b2483425eb9" providerId="ADAL" clId="{BF08B6C3-8028-4BF0-8B1A-3F6D1EFBBC41}" dt="2022-07-26T15:09:26.230" v="12184" actId="1076"/>
          <ac:picMkLst>
            <pc:docMk/>
            <pc:sldMk cId="917247177" sldId="449"/>
            <ac:picMk id="4" creationId="{4F4C59D7-CB41-B7D5-A431-9D2B861D171F}"/>
          </ac:picMkLst>
        </pc:picChg>
      </pc:sldChg>
      <pc:sldChg chg="addSp delSp modSp mod ord delAnim modAnim">
        <pc:chgData name="Kris Geens" userId="715393ff-7201-4998-8996-1b2483425eb9" providerId="ADAL" clId="{BF08B6C3-8028-4BF0-8B1A-3F6D1EFBBC41}" dt="2022-07-27T17:35:18.753" v="13688" actId="20577"/>
        <pc:sldMkLst>
          <pc:docMk/>
          <pc:sldMk cId="3537258252" sldId="449"/>
        </pc:sldMkLst>
        <pc:spChg chg="add del mod">
          <ac:chgData name="Kris Geens" userId="715393ff-7201-4998-8996-1b2483425eb9" providerId="ADAL" clId="{BF08B6C3-8028-4BF0-8B1A-3F6D1EFBBC41}" dt="2022-07-27T09:31:49.745" v="13129" actId="21"/>
          <ac:spMkLst>
            <pc:docMk/>
            <pc:sldMk cId="3537258252" sldId="449"/>
            <ac:spMk id="3" creationId="{19FB2DCF-EE67-1A4C-5425-FA7D636431D6}"/>
          </ac:spMkLst>
        </pc:spChg>
        <pc:spChg chg="mod">
          <ac:chgData name="Kris Geens" userId="715393ff-7201-4998-8996-1b2483425eb9" providerId="ADAL" clId="{BF08B6C3-8028-4BF0-8B1A-3F6D1EFBBC41}" dt="2022-07-27T09:45:53.799" v="13526" actId="20577"/>
          <ac:spMkLst>
            <pc:docMk/>
            <pc:sldMk cId="3537258252" sldId="449"/>
            <ac:spMk id="7" creationId="{1FDBBB63-3A0C-4302-8421-AF33D7FDD85A}"/>
          </ac:spMkLst>
        </pc:spChg>
        <pc:spChg chg="del mod">
          <ac:chgData name="Kris Geens" userId="715393ff-7201-4998-8996-1b2483425eb9" providerId="ADAL" clId="{BF08B6C3-8028-4BF0-8B1A-3F6D1EFBBC41}" dt="2022-07-27T09:42:31.462" v="13464" actId="21"/>
          <ac:spMkLst>
            <pc:docMk/>
            <pc:sldMk cId="3537258252" sldId="449"/>
            <ac:spMk id="8" creationId="{EEF0778F-CF9B-1670-3CA4-DF6C31D4981C}"/>
          </ac:spMkLst>
        </pc:spChg>
        <pc:spChg chg="add del mod">
          <ac:chgData name="Kris Geens" userId="715393ff-7201-4998-8996-1b2483425eb9" providerId="ADAL" clId="{BF08B6C3-8028-4BF0-8B1A-3F6D1EFBBC41}" dt="2022-07-27T09:39:49.108" v="13456" actId="21"/>
          <ac:spMkLst>
            <pc:docMk/>
            <pc:sldMk cId="3537258252" sldId="449"/>
            <ac:spMk id="10" creationId="{28E848DF-1BF7-A408-1B19-88C65E3E0F42}"/>
          </ac:spMkLst>
        </pc:spChg>
        <pc:spChg chg="del">
          <ac:chgData name="Kris Geens" userId="715393ff-7201-4998-8996-1b2483425eb9" providerId="ADAL" clId="{BF08B6C3-8028-4BF0-8B1A-3F6D1EFBBC41}" dt="2022-07-27T09:31:44.914" v="13128" actId="21"/>
          <ac:spMkLst>
            <pc:docMk/>
            <pc:sldMk cId="3537258252" sldId="449"/>
            <ac:spMk id="11" creationId="{332FED56-7162-2B38-A2AA-8BC8AF423CA3}"/>
          </ac:spMkLst>
        </pc:spChg>
        <pc:graphicFrameChg chg="add del modGraphic">
          <ac:chgData name="Kris Geens" userId="715393ff-7201-4998-8996-1b2483425eb9" providerId="ADAL" clId="{BF08B6C3-8028-4BF0-8B1A-3F6D1EFBBC41}" dt="2022-07-27T09:34:22.643" v="13267" actId="1032"/>
          <ac:graphicFrameMkLst>
            <pc:docMk/>
            <pc:sldMk cId="3537258252" sldId="449"/>
            <ac:graphicFrameMk id="5" creationId="{30E50492-8670-01A1-3385-EDB4225D069F}"/>
          </ac:graphicFrameMkLst>
        </pc:graphicFrameChg>
        <pc:graphicFrameChg chg="add mod modGraphic">
          <ac:chgData name="Kris Geens" userId="715393ff-7201-4998-8996-1b2483425eb9" providerId="ADAL" clId="{BF08B6C3-8028-4BF0-8B1A-3F6D1EFBBC41}" dt="2022-07-27T17:35:18.753" v="13688" actId="20577"/>
          <ac:graphicFrameMkLst>
            <pc:docMk/>
            <pc:sldMk cId="3537258252" sldId="449"/>
            <ac:graphicFrameMk id="6" creationId="{3850E854-5949-C09D-5E93-6761FF3F199B}"/>
          </ac:graphicFrameMkLst>
        </pc:graphicFrameChg>
      </pc:sldChg>
      <pc:sldChg chg="del">
        <pc:chgData name="Kris Geens" userId="715393ff-7201-4998-8996-1b2483425eb9" providerId="ADAL" clId="{BF08B6C3-8028-4BF0-8B1A-3F6D1EFBBC41}" dt="2022-07-27T10:04:53.838" v="13533"/>
        <pc:sldMkLst>
          <pc:docMk/>
          <pc:sldMk cId="2961033392" sldId="450"/>
        </pc:sldMkLst>
      </pc:sldChg>
      <pc:sldChg chg="del">
        <pc:chgData name="Kris Geens" userId="715393ff-7201-4998-8996-1b2483425eb9" providerId="ADAL" clId="{BF08B6C3-8028-4BF0-8B1A-3F6D1EFBBC41}" dt="2022-07-27T10:04:53.838" v="13533"/>
        <pc:sldMkLst>
          <pc:docMk/>
          <pc:sldMk cId="2380163621" sldId="451"/>
        </pc:sldMkLst>
      </pc:sldChg>
      <pc:sldChg chg="del">
        <pc:chgData name="Kris Geens" userId="715393ff-7201-4998-8996-1b2483425eb9" providerId="ADAL" clId="{BF08B6C3-8028-4BF0-8B1A-3F6D1EFBBC41}" dt="2022-07-27T10:04:53.838" v="13533"/>
        <pc:sldMkLst>
          <pc:docMk/>
          <pc:sldMk cId="570626237" sldId="452"/>
        </pc:sldMkLst>
      </pc:sldChg>
      <pc:sldChg chg="del">
        <pc:chgData name="Kris Geens" userId="715393ff-7201-4998-8996-1b2483425eb9" providerId="ADAL" clId="{BF08B6C3-8028-4BF0-8B1A-3F6D1EFBBC41}" dt="2022-07-27T10:04:53.838" v="13533"/>
        <pc:sldMkLst>
          <pc:docMk/>
          <pc:sldMk cId="3821051547" sldId="453"/>
        </pc:sldMkLst>
      </pc:sldChg>
      <pc:sldChg chg="del">
        <pc:chgData name="Kris Geens" userId="715393ff-7201-4998-8996-1b2483425eb9" providerId="ADAL" clId="{BF08B6C3-8028-4BF0-8B1A-3F6D1EFBBC41}" dt="2022-07-27T10:04:53.838" v="13533"/>
        <pc:sldMkLst>
          <pc:docMk/>
          <pc:sldMk cId="2535656016" sldId="454"/>
        </pc:sldMkLst>
      </pc:sldChg>
      <pc:sldChg chg="del">
        <pc:chgData name="Kris Geens" userId="715393ff-7201-4998-8996-1b2483425eb9" providerId="ADAL" clId="{BF08B6C3-8028-4BF0-8B1A-3F6D1EFBBC41}" dt="2022-07-27T10:04:53.838" v="13533"/>
        <pc:sldMkLst>
          <pc:docMk/>
          <pc:sldMk cId="832740354" sldId="455"/>
        </pc:sldMkLst>
      </pc:sldChg>
      <pc:sldChg chg="addSp delSp modSp new del mod setBg delAnim modAnim">
        <pc:chgData name="Kris Geens" userId="715393ff-7201-4998-8996-1b2483425eb9" providerId="ADAL" clId="{BF08B6C3-8028-4BF0-8B1A-3F6D1EFBBC41}" dt="2022-07-28T17:52:36.719" v="16512" actId="2696"/>
        <pc:sldMkLst>
          <pc:docMk/>
          <pc:sldMk cId="579826016" sldId="456"/>
        </pc:sldMkLst>
        <pc:spChg chg="mod">
          <ac:chgData name="Kris Geens" userId="715393ff-7201-4998-8996-1b2483425eb9" providerId="ADAL" clId="{BF08B6C3-8028-4BF0-8B1A-3F6D1EFBBC41}" dt="2022-07-28T07:03:56.563" v="13694" actId="26606"/>
          <ac:spMkLst>
            <pc:docMk/>
            <pc:sldMk cId="579826016" sldId="456"/>
            <ac:spMk id="2" creationId="{77CD0826-E9C6-B0AF-D824-07BDBDEC205D}"/>
          </ac:spMkLst>
        </pc:spChg>
        <pc:spChg chg="del">
          <ac:chgData name="Kris Geens" userId="715393ff-7201-4998-8996-1b2483425eb9" providerId="ADAL" clId="{BF08B6C3-8028-4BF0-8B1A-3F6D1EFBBC41}" dt="2022-07-28T07:03:08.394" v="13691" actId="22"/>
          <ac:spMkLst>
            <pc:docMk/>
            <pc:sldMk cId="579826016" sldId="456"/>
            <ac:spMk id="3" creationId="{08BC0E09-4225-82DB-FE86-1B294EA903B7}"/>
          </ac:spMkLst>
        </pc:spChg>
        <pc:spChg chg="mod ord">
          <ac:chgData name="Kris Geens" userId="715393ff-7201-4998-8996-1b2483425eb9" providerId="ADAL" clId="{BF08B6C3-8028-4BF0-8B1A-3F6D1EFBBC41}" dt="2022-07-28T07:03:56.563" v="13694" actId="26606"/>
          <ac:spMkLst>
            <pc:docMk/>
            <pc:sldMk cId="579826016" sldId="456"/>
            <ac:spMk id="4" creationId="{B672D4D0-BF86-2021-37C3-A0E839881919}"/>
          </ac:spMkLst>
        </pc:spChg>
        <pc:spChg chg="add mod">
          <ac:chgData name="Kris Geens" userId="715393ff-7201-4998-8996-1b2483425eb9" providerId="ADAL" clId="{BF08B6C3-8028-4BF0-8B1A-3F6D1EFBBC41}" dt="2022-07-28T07:04:30.451" v="13698" actId="207"/>
          <ac:spMkLst>
            <pc:docMk/>
            <pc:sldMk cId="579826016" sldId="456"/>
            <ac:spMk id="9" creationId="{17E2E5E0-849C-70C0-C940-838BDD528836}"/>
          </ac:spMkLst>
        </pc:spChg>
        <pc:spChg chg="add mod">
          <ac:chgData name="Kris Geens" userId="715393ff-7201-4998-8996-1b2483425eb9" providerId="ADAL" clId="{BF08B6C3-8028-4BF0-8B1A-3F6D1EFBBC41}" dt="2022-07-28T07:05:02.877" v="13701" actId="14100"/>
          <ac:spMkLst>
            <pc:docMk/>
            <pc:sldMk cId="579826016" sldId="456"/>
            <ac:spMk id="11" creationId="{4A69AA79-0687-AD90-22A4-565E195425A9}"/>
          </ac:spMkLst>
        </pc:spChg>
        <pc:spChg chg="add">
          <ac:chgData name="Kris Geens" userId="715393ff-7201-4998-8996-1b2483425eb9" providerId="ADAL" clId="{BF08B6C3-8028-4BF0-8B1A-3F6D1EFBBC41}" dt="2022-07-28T07:03:56.563" v="13694" actId="26606"/>
          <ac:spMkLst>
            <pc:docMk/>
            <pc:sldMk cId="579826016" sldId="456"/>
            <ac:spMk id="13" creationId="{022BDE4A-8A20-4A69-9C5A-581C82036A4D}"/>
          </ac:spMkLst>
        </pc:spChg>
        <pc:spChg chg="add mod ord">
          <ac:chgData name="Kris Geens" userId="715393ff-7201-4998-8996-1b2483425eb9" providerId="ADAL" clId="{BF08B6C3-8028-4BF0-8B1A-3F6D1EFBBC41}" dt="2022-07-28T07:14:04.186" v="13738" actId="1076"/>
          <ac:spMkLst>
            <pc:docMk/>
            <pc:sldMk cId="579826016" sldId="456"/>
            <ac:spMk id="14" creationId="{0F2D7B94-2F11-7BBD-8F29-751205E8EAC1}"/>
          </ac:spMkLst>
        </pc:spChg>
        <pc:picChg chg="add mod ord">
          <ac:chgData name="Kris Geens" userId="715393ff-7201-4998-8996-1b2483425eb9" providerId="ADAL" clId="{BF08B6C3-8028-4BF0-8B1A-3F6D1EFBBC41}" dt="2022-07-28T07:03:56.563" v="13694" actId="26606"/>
          <ac:picMkLst>
            <pc:docMk/>
            <pc:sldMk cId="579826016" sldId="456"/>
            <ac:picMk id="6" creationId="{D6FE4D86-217E-C1D6-1D74-A7378EBD7E3D}"/>
          </ac:picMkLst>
        </pc:picChg>
        <pc:picChg chg="add mod">
          <ac:chgData name="Kris Geens" userId="715393ff-7201-4998-8996-1b2483425eb9" providerId="ADAL" clId="{BF08B6C3-8028-4BF0-8B1A-3F6D1EFBBC41}" dt="2022-07-28T07:10:43.676" v="13711" actId="1076"/>
          <ac:picMkLst>
            <pc:docMk/>
            <pc:sldMk cId="579826016" sldId="456"/>
            <ac:picMk id="8" creationId="{C98D6EB2-6A6F-BF37-45AE-648B44D767E3}"/>
          </ac:picMkLst>
        </pc:picChg>
        <pc:picChg chg="add del mod ord modCrop">
          <ac:chgData name="Kris Geens" userId="715393ff-7201-4998-8996-1b2483425eb9" providerId="ADAL" clId="{BF08B6C3-8028-4BF0-8B1A-3F6D1EFBBC41}" dt="2022-07-28T07:13:16.327" v="13730" actId="21"/>
          <ac:picMkLst>
            <pc:docMk/>
            <pc:sldMk cId="579826016" sldId="456"/>
            <ac:picMk id="12" creationId="{E21A3847-1612-20AF-C526-96CC23B412A6}"/>
          </ac:picMkLst>
        </pc:picChg>
        <pc:picChg chg="add mod">
          <ac:chgData name="Kris Geens" userId="715393ff-7201-4998-8996-1b2483425eb9" providerId="ADAL" clId="{BF08B6C3-8028-4BF0-8B1A-3F6D1EFBBC41}" dt="2022-07-28T07:13:52.571" v="13735" actId="1076"/>
          <ac:picMkLst>
            <pc:docMk/>
            <pc:sldMk cId="579826016" sldId="456"/>
            <ac:picMk id="16" creationId="{FB941FF0-D7CB-D4B3-83CD-4CD3CA6EAF41}"/>
          </ac:picMkLst>
        </pc:picChg>
      </pc:sldChg>
      <pc:sldChg chg="delSp modSp new mod">
        <pc:chgData name="Kris Geens" userId="715393ff-7201-4998-8996-1b2483425eb9" providerId="ADAL" clId="{BF08B6C3-8028-4BF0-8B1A-3F6D1EFBBC41}" dt="2022-07-28T07:34:00.788" v="15004" actId="20577"/>
        <pc:sldMkLst>
          <pc:docMk/>
          <pc:sldMk cId="392462842" sldId="457"/>
        </pc:sldMkLst>
        <pc:spChg chg="del">
          <ac:chgData name="Kris Geens" userId="715393ff-7201-4998-8996-1b2483425eb9" providerId="ADAL" clId="{BF08B6C3-8028-4BF0-8B1A-3F6D1EFBBC41}" dt="2022-07-28T07:32:21.629" v="14894" actId="21"/>
          <ac:spMkLst>
            <pc:docMk/>
            <pc:sldMk cId="392462842" sldId="457"/>
            <ac:spMk id="2" creationId="{6B468236-6509-0ECB-EEEE-EB77DB3B0A77}"/>
          </ac:spMkLst>
        </pc:spChg>
        <pc:spChg chg="mod">
          <ac:chgData name="Kris Geens" userId="715393ff-7201-4998-8996-1b2483425eb9" providerId="ADAL" clId="{BF08B6C3-8028-4BF0-8B1A-3F6D1EFBBC41}" dt="2022-07-28T07:34:00.788" v="15004" actId="20577"/>
          <ac:spMkLst>
            <pc:docMk/>
            <pc:sldMk cId="392462842" sldId="457"/>
            <ac:spMk id="3" creationId="{DB7BCFBA-4909-1346-A65F-496197AB0407}"/>
          </ac:spMkLst>
        </pc:spChg>
      </pc:sldChg>
      <pc:sldChg chg="addSp delSp modSp add mod ord modAnim">
        <pc:chgData name="Kris Geens" userId="715393ff-7201-4998-8996-1b2483425eb9" providerId="ADAL" clId="{BF08B6C3-8028-4BF0-8B1A-3F6D1EFBBC41}" dt="2022-07-28T07:55:19.449" v="15203"/>
        <pc:sldMkLst>
          <pc:docMk/>
          <pc:sldMk cId="1334637780" sldId="458"/>
        </pc:sldMkLst>
        <pc:spChg chg="add mod">
          <ac:chgData name="Kris Geens" userId="715393ff-7201-4998-8996-1b2483425eb9" providerId="ADAL" clId="{BF08B6C3-8028-4BF0-8B1A-3F6D1EFBBC41}" dt="2022-07-28T07:53:55.603" v="15193" actId="1076"/>
          <ac:spMkLst>
            <pc:docMk/>
            <pc:sldMk cId="1334637780" sldId="458"/>
            <ac:spMk id="3" creationId="{27A97574-741F-4CFD-7B62-CE387C6C3623}"/>
          </ac:spMkLst>
        </pc:spChg>
        <pc:spChg chg="add mod">
          <ac:chgData name="Kris Geens" userId="715393ff-7201-4998-8996-1b2483425eb9" providerId="ADAL" clId="{BF08B6C3-8028-4BF0-8B1A-3F6D1EFBBC41}" dt="2022-07-28T07:46:31.696" v="15040" actId="20577"/>
          <ac:spMkLst>
            <pc:docMk/>
            <pc:sldMk cId="1334637780" sldId="458"/>
            <ac:spMk id="4" creationId="{CB1A6FDE-1B39-5CC4-6E13-1FA9ABCED685}"/>
          </ac:spMkLst>
        </pc:spChg>
        <pc:spChg chg="del mod">
          <ac:chgData name="Kris Geens" userId="715393ff-7201-4998-8996-1b2483425eb9" providerId="ADAL" clId="{BF08B6C3-8028-4BF0-8B1A-3F6D1EFBBC41}" dt="2022-07-28T07:45:40.841" v="15023" actId="21"/>
          <ac:spMkLst>
            <pc:docMk/>
            <pc:sldMk cId="1334637780" sldId="458"/>
            <ac:spMk id="6" creationId="{21717951-5200-4B21-81AE-1FE9205B15EA}"/>
          </ac:spMkLst>
        </pc:spChg>
        <pc:spChg chg="mod">
          <ac:chgData name="Kris Geens" userId="715393ff-7201-4998-8996-1b2483425eb9" providerId="ADAL" clId="{BF08B6C3-8028-4BF0-8B1A-3F6D1EFBBC41}" dt="2022-07-28T07:42:39.504" v="15020" actId="20577"/>
          <ac:spMkLst>
            <pc:docMk/>
            <pc:sldMk cId="1334637780" sldId="458"/>
            <ac:spMk id="7" creationId="{1FDBBB63-3A0C-4302-8421-AF33D7FDD85A}"/>
          </ac:spMkLst>
        </pc:spChg>
        <pc:spChg chg="add mod">
          <ac:chgData name="Kris Geens" userId="715393ff-7201-4998-8996-1b2483425eb9" providerId="ADAL" clId="{BF08B6C3-8028-4BF0-8B1A-3F6D1EFBBC41}" dt="2022-07-28T07:53:05.075" v="15180" actId="404"/>
          <ac:spMkLst>
            <pc:docMk/>
            <pc:sldMk cId="1334637780" sldId="458"/>
            <ac:spMk id="8" creationId="{2A7F8C62-B2BB-B7CB-EC1C-9348B84631B0}"/>
          </ac:spMkLst>
        </pc:spChg>
        <pc:spChg chg="add mod">
          <ac:chgData name="Kris Geens" userId="715393ff-7201-4998-8996-1b2483425eb9" providerId="ADAL" clId="{BF08B6C3-8028-4BF0-8B1A-3F6D1EFBBC41}" dt="2022-07-28T07:52:37.037" v="15175" actId="404"/>
          <ac:spMkLst>
            <pc:docMk/>
            <pc:sldMk cId="1334637780" sldId="458"/>
            <ac:spMk id="10" creationId="{3DD1D464-BA5A-1207-C2AA-2CFE0E787A09}"/>
          </ac:spMkLst>
        </pc:spChg>
        <pc:spChg chg="add mod">
          <ac:chgData name="Kris Geens" userId="715393ff-7201-4998-8996-1b2483425eb9" providerId="ADAL" clId="{BF08B6C3-8028-4BF0-8B1A-3F6D1EFBBC41}" dt="2022-07-28T07:52:42.719" v="15176" actId="404"/>
          <ac:spMkLst>
            <pc:docMk/>
            <pc:sldMk cId="1334637780" sldId="458"/>
            <ac:spMk id="11" creationId="{6406ACE1-82BA-1894-409A-65B796FDF7C5}"/>
          </ac:spMkLst>
        </pc:spChg>
        <pc:spChg chg="add mod">
          <ac:chgData name="Kris Geens" userId="715393ff-7201-4998-8996-1b2483425eb9" providerId="ADAL" clId="{BF08B6C3-8028-4BF0-8B1A-3F6D1EFBBC41}" dt="2022-07-28T07:52:58.900" v="15179" actId="404"/>
          <ac:spMkLst>
            <pc:docMk/>
            <pc:sldMk cId="1334637780" sldId="458"/>
            <ac:spMk id="12" creationId="{CC2EECBD-1F1B-5F49-10FA-BDAD0B17EBA4}"/>
          </ac:spMkLst>
        </pc:spChg>
        <pc:spChg chg="add mod">
          <ac:chgData name="Kris Geens" userId="715393ff-7201-4998-8996-1b2483425eb9" providerId="ADAL" clId="{BF08B6C3-8028-4BF0-8B1A-3F6D1EFBBC41}" dt="2022-07-28T07:53:47.004" v="15192" actId="1076"/>
          <ac:spMkLst>
            <pc:docMk/>
            <pc:sldMk cId="1334637780" sldId="458"/>
            <ac:spMk id="13" creationId="{8D46E349-ABEB-B961-D151-B1F8A78FA603}"/>
          </ac:spMkLst>
        </pc:spChg>
        <pc:spChg chg="add mod">
          <ac:chgData name="Kris Geens" userId="715393ff-7201-4998-8996-1b2483425eb9" providerId="ADAL" clId="{BF08B6C3-8028-4BF0-8B1A-3F6D1EFBBC41}" dt="2022-07-28T07:54:30.854" v="15195" actId="1076"/>
          <ac:spMkLst>
            <pc:docMk/>
            <pc:sldMk cId="1334637780" sldId="458"/>
            <ac:spMk id="14" creationId="{6F20661B-8303-E202-D50C-FE9484316F4A}"/>
          </ac:spMkLst>
        </pc:spChg>
        <pc:picChg chg="add mod">
          <ac:chgData name="Kris Geens" userId="715393ff-7201-4998-8996-1b2483425eb9" providerId="ADAL" clId="{BF08B6C3-8028-4BF0-8B1A-3F6D1EFBBC41}" dt="2022-07-28T07:54:24.819" v="15194" actId="1076"/>
          <ac:picMkLst>
            <pc:docMk/>
            <pc:sldMk cId="1334637780" sldId="458"/>
            <ac:picMk id="2" creationId="{161E6E53-FBA0-A054-49DE-613BE9A6D190}"/>
          </ac:picMkLst>
        </pc:picChg>
      </pc:sldChg>
      <pc:sldChg chg="del">
        <pc:chgData name="Kris Geens" userId="715393ff-7201-4998-8996-1b2483425eb9" providerId="ADAL" clId="{BF08B6C3-8028-4BF0-8B1A-3F6D1EFBBC41}" dt="2022-07-28T07:56:01.855" v="15204"/>
        <pc:sldMkLst>
          <pc:docMk/>
          <pc:sldMk cId="1237879646" sldId="459"/>
        </pc:sldMkLst>
      </pc:sldChg>
      <pc:sldChg chg="addSp delSp modSp add mod ord setBg setClrOvrMap">
        <pc:chgData name="Kris Geens" userId="715393ff-7201-4998-8996-1b2483425eb9" providerId="ADAL" clId="{BF08B6C3-8028-4BF0-8B1A-3F6D1EFBBC41}" dt="2022-07-28T08:01:34.516" v="15223"/>
        <pc:sldMkLst>
          <pc:docMk/>
          <pc:sldMk cId="3024141383" sldId="459"/>
        </pc:sldMkLst>
        <pc:spChg chg="del">
          <ac:chgData name="Kris Geens" userId="715393ff-7201-4998-8996-1b2483425eb9" providerId="ADAL" clId="{BF08B6C3-8028-4BF0-8B1A-3F6D1EFBBC41}" dt="2022-07-28T07:58:19.744" v="15215" actId="21"/>
          <ac:spMkLst>
            <pc:docMk/>
            <pc:sldMk cId="3024141383" sldId="459"/>
            <ac:spMk id="6" creationId="{21717951-5200-4B21-81AE-1FE9205B15EA}"/>
          </ac:spMkLst>
        </pc:spChg>
        <pc:spChg chg="del mod">
          <ac:chgData name="Kris Geens" userId="715393ff-7201-4998-8996-1b2483425eb9" providerId="ADAL" clId="{BF08B6C3-8028-4BF0-8B1A-3F6D1EFBBC41}" dt="2022-07-28T07:59:54.409" v="15218" actId="21"/>
          <ac:spMkLst>
            <pc:docMk/>
            <pc:sldMk cId="3024141383" sldId="459"/>
            <ac:spMk id="7" creationId="{1FDBBB63-3A0C-4302-8421-AF33D7FDD85A}"/>
          </ac:spMkLst>
        </pc:spChg>
        <pc:picChg chg="add mod">
          <ac:chgData name="Kris Geens" userId="715393ff-7201-4998-8996-1b2483425eb9" providerId="ADAL" clId="{BF08B6C3-8028-4BF0-8B1A-3F6D1EFBBC41}" dt="2022-07-28T08:00:10.272" v="15219" actId="26606"/>
          <ac:picMkLst>
            <pc:docMk/>
            <pc:sldMk cId="3024141383" sldId="459"/>
            <ac:picMk id="2" creationId="{983E590C-6518-1637-8FD0-C5099028973F}"/>
          </ac:picMkLst>
        </pc:picChg>
        <pc:picChg chg="mod">
          <ac:chgData name="Kris Geens" userId="715393ff-7201-4998-8996-1b2483425eb9" providerId="ADAL" clId="{BF08B6C3-8028-4BF0-8B1A-3F6D1EFBBC41}" dt="2022-07-28T08:00:10.272" v="15219" actId="26606"/>
          <ac:picMkLst>
            <pc:docMk/>
            <pc:sldMk cId="3024141383" sldId="459"/>
            <ac:picMk id="9" creationId="{11BAD563-833A-443B-9761-66EBF00F4901}"/>
          </ac:picMkLst>
        </pc:picChg>
      </pc:sldChg>
      <pc:sldChg chg="del">
        <pc:chgData name="Kris Geens" userId="715393ff-7201-4998-8996-1b2483425eb9" providerId="ADAL" clId="{BF08B6C3-8028-4BF0-8B1A-3F6D1EFBBC41}" dt="2022-07-28T07:56:24.567" v="15206"/>
        <pc:sldMkLst>
          <pc:docMk/>
          <pc:sldMk cId="3560779631" sldId="460"/>
        </pc:sldMkLst>
      </pc:sldChg>
      <pc:sldChg chg="add ord">
        <pc:chgData name="Kris Geens" userId="715393ff-7201-4998-8996-1b2483425eb9" providerId="ADAL" clId="{BF08B6C3-8028-4BF0-8B1A-3F6D1EFBBC41}" dt="2022-07-28T08:01:25.225" v="15221"/>
        <pc:sldMkLst>
          <pc:docMk/>
          <pc:sldMk cId="3660858170" sldId="460"/>
        </pc:sldMkLst>
      </pc:sldChg>
      <pc:sldChg chg="addSp delSp modSp del mod modAnim">
        <pc:chgData name="Kris Geens" userId="715393ff-7201-4998-8996-1b2483425eb9" providerId="ADAL" clId="{BF08B6C3-8028-4BF0-8B1A-3F6D1EFBBC41}" dt="2022-07-28T12:23:06.958" v="16505" actId="2696"/>
        <pc:sldMkLst>
          <pc:docMk/>
          <pc:sldMk cId="550821580" sldId="461"/>
        </pc:sldMkLst>
        <pc:spChg chg="del">
          <ac:chgData name="Kris Geens" userId="715393ff-7201-4998-8996-1b2483425eb9" providerId="ADAL" clId="{BF08B6C3-8028-4BF0-8B1A-3F6D1EFBBC41}" dt="2022-07-28T11:41:55.930" v="15225" actId="21"/>
          <ac:spMkLst>
            <pc:docMk/>
            <pc:sldMk cId="550821580" sldId="461"/>
            <ac:spMk id="7" creationId="{1FDBBB63-3A0C-4302-8421-AF33D7FDD85A}"/>
          </ac:spMkLst>
        </pc:spChg>
        <pc:spChg chg="mod">
          <ac:chgData name="Kris Geens" userId="715393ff-7201-4998-8996-1b2483425eb9" providerId="ADAL" clId="{BF08B6C3-8028-4BF0-8B1A-3F6D1EFBBC41}" dt="2022-07-28T11:43:42.192" v="15251" actId="20577"/>
          <ac:spMkLst>
            <pc:docMk/>
            <pc:sldMk cId="550821580" sldId="461"/>
            <ac:spMk id="11" creationId="{332FED56-7162-2B38-A2AA-8BC8AF423CA3}"/>
          </ac:spMkLst>
        </pc:spChg>
        <pc:picChg chg="add mod">
          <ac:chgData name="Kris Geens" userId="715393ff-7201-4998-8996-1b2483425eb9" providerId="ADAL" clId="{BF08B6C3-8028-4BF0-8B1A-3F6D1EFBBC41}" dt="2022-07-28T11:42:11.894" v="15227" actId="1076"/>
          <ac:picMkLst>
            <pc:docMk/>
            <pc:sldMk cId="550821580" sldId="461"/>
            <ac:picMk id="3" creationId="{B5F01104-CBE9-94FD-D147-0E2C2CD75AB0}"/>
          </ac:picMkLst>
        </pc:picChg>
      </pc:sldChg>
      <pc:sldChg chg="addSp delSp modSp add mod modAnim">
        <pc:chgData name="Kris Geens" userId="715393ff-7201-4998-8996-1b2483425eb9" providerId="ADAL" clId="{BF08B6C3-8028-4BF0-8B1A-3F6D1EFBBC41}" dt="2022-07-28T12:24:30.443" v="16511"/>
        <pc:sldMkLst>
          <pc:docMk/>
          <pc:sldMk cId="1523337727" sldId="462"/>
        </pc:sldMkLst>
        <pc:spChg chg="add mod">
          <ac:chgData name="Kris Geens" userId="715393ff-7201-4998-8996-1b2483425eb9" providerId="ADAL" clId="{BF08B6C3-8028-4BF0-8B1A-3F6D1EFBBC41}" dt="2022-07-28T12:22:01.475" v="16495" actId="1076"/>
          <ac:spMkLst>
            <pc:docMk/>
            <pc:sldMk cId="1523337727" sldId="462"/>
            <ac:spMk id="3" creationId="{CD30EA77-2FEA-AF5B-FA52-53F101F9D2D1}"/>
          </ac:spMkLst>
        </pc:spChg>
        <pc:spChg chg="mod">
          <ac:chgData name="Kris Geens" userId="715393ff-7201-4998-8996-1b2483425eb9" providerId="ADAL" clId="{BF08B6C3-8028-4BF0-8B1A-3F6D1EFBBC41}" dt="2022-07-28T12:19:17.091" v="16478" actId="20577"/>
          <ac:spMkLst>
            <pc:docMk/>
            <pc:sldMk cId="1523337727" sldId="462"/>
            <ac:spMk id="7" creationId="{1FDBBB63-3A0C-4302-8421-AF33D7FDD85A}"/>
          </ac:spMkLst>
        </pc:spChg>
        <pc:spChg chg="add del mod">
          <ac:chgData name="Kris Geens" userId="715393ff-7201-4998-8996-1b2483425eb9" providerId="ADAL" clId="{BF08B6C3-8028-4BF0-8B1A-3F6D1EFBBC41}" dt="2022-07-28T12:06:14.628" v="16238"/>
          <ac:spMkLst>
            <pc:docMk/>
            <pc:sldMk cId="1523337727" sldId="462"/>
            <ac:spMk id="10" creationId="{B7450514-9A65-A1D0-F201-E5FD20FA3841}"/>
          </ac:spMkLst>
        </pc:spChg>
        <pc:spChg chg="mod">
          <ac:chgData name="Kris Geens" userId="715393ff-7201-4998-8996-1b2483425eb9" providerId="ADAL" clId="{BF08B6C3-8028-4BF0-8B1A-3F6D1EFBBC41}" dt="2022-07-28T12:22:43.145" v="16504" actId="2710"/>
          <ac:spMkLst>
            <pc:docMk/>
            <pc:sldMk cId="1523337727" sldId="462"/>
            <ac:spMk id="11" creationId="{332FED56-7162-2B38-A2AA-8BC8AF423C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AEB86-1CC3-420B-A2CB-95209EFAAC7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BE"/>
        </a:p>
      </dgm:t>
    </dgm:pt>
    <dgm:pt modelId="{04EFBC67-32BE-49DB-89D8-B593EEB4F916}">
      <dgm:prSet phldrT="[Tekst]"/>
      <dgm:spPr>
        <a:solidFill>
          <a:srgbClr val="FF0000"/>
        </a:solidFill>
      </dgm:spPr>
      <dgm:t>
        <a:bodyPr/>
        <a:lstStyle/>
        <a:p>
          <a:r>
            <a:rPr lang="nl-NL" dirty="0"/>
            <a:t>Activeren wedstrijdblad</a:t>
          </a:r>
          <a:endParaRPr lang="nl-BE" dirty="0"/>
        </a:p>
      </dgm:t>
    </dgm:pt>
    <dgm:pt modelId="{EF518C54-A6AF-4D9B-9705-1919230D53D0}" type="parTrans" cxnId="{C06AD500-7980-4CCA-B502-16120F7C222D}">
      <dgm:prSet/>
      <dgm:spPr/>
      <dgm:t>
        <a:bodyPr/>
        <a:lstStyle/>
        <a:p>
          <a:endParaRPr lang="nl-BE"/>
        </a:p>
      </dgm:t>
    </dgm:pt>
    <dgm:pt modelId="{4C3761DF-1036-4ECA-9CB7-0E09A44B6181}" type="sibTrans" cxnId="{C06AD500-7980-4CCA-B502-16120F7C222D}">
      <dgm:prSet/>
      <dgm:spPr/>
      <dgm:t>
        <a:bodyPr/>
        <a:lstStyle/>
        <a:p>
          <a:endParaRPr lang="nl-BE"/>
        </a:p>
      </dgm:t>
    </dgm:pt>
    <dgm:pt modelId="{6A4C0365-39F5-47E3-B55B-3A174A2D4E0D}">
      <dgm:prSet phldrT="[Tekst]"/>
      <dgm:spPr/>
      <dgm:t>
        <a:bodyPr/>
        <a:lstStyle/>
        <a:p>
          <a:r>
            <a:rPr lang="nl-NL" dirty="0"/>
            <a:t>ploeginfo</a:t>
          </a:r>
          <a:endParaRPr lang="nl-BE" dirty="0"/>
        </a:p>
      </dgm:t>
    </dgm:pt>
    <dgm:pt modelId="{856E85A0-9D1A-4A67-957E-C67474166A22}" type="parTrans" cxnId="{0BA7D225-5AFD-408B-8578-B32A7707CDB2}">
      <dgm:prSet/>
      <dgm:spPr/>
      <dgm:t>
        <a:bodyPr/>
        <a:lstStyle/>
        <a:p>
          <a:endParaRPr lang="nl-BE"/>
        </a:p>
      </dgm:t>
    </dgm:pt>
    <dgm:pt modelId="{928E0E4F-64F9-4453-85BD-3362812AA46C}" type="sibTrans" cxnId="{0BA7D225-5AFD-408B-8578-B32A7707CDB2}">
      <dgm:prSet/>
      <dgm:spPr/>
      <dgm:t>
        <a:bodyPr/>
        <a:lstStyle/>
        <a:p>
          <a:endParaRPr lang="nl-BE"/>
        </a:p>
      </dgm:t>
    </dgm:pt>
    <dgm:pt modelId="{9689429F-613B-4AFC-B5CF-BD32EEEEBE7C}">
      <dgm:prSet phldrT="[Tekst]"/>
      <dgm:spPr/>
      <dgm:t>
        <a:bodyPr/>
        <a:lstStyle/>
        <a:p>
          <a:r>
            <a:rPr lang="nl-NL" dirty="0"/>
            <a:t>wedstrijdkader</a:t>
          </a:r>
          <a:endParaRPr lang="nl-BE" dirty="0"/>
        </a:p>
      </dgm:t>
    </dgm:pt>
    <dgm:pt modelId="{3970A3FD-3905-45DD-B639-78F3EC48759A}" type="parTrans" cxnId="{D60E6937-A0C5-4396-98BF-3BBF290602BF}">
      <dgm:prSet/>
      <dgm:spPr/>
      <dgm:t>
        <a:bodyPr/>
        <a:lstStyle/>
        <a:p>
          <a:endParaRPr lang="nl-BE"/>
        </a:p>
      </dgm:t>
    </dgm:pt>
    <dgm:pt modelId="{0A470938-023E-4E84-BE6D-F9F5F70E33FE}" type="sibTrans" cxnId="{D60E6937-A0C5-4396-98BF-3BBF290602BF}">
      <dgm:prSet/>
      <dgm:spPr/>
      <dgm:t>
        <a:bodyPr/>
        <a:lstStyle/>
        <a:p>
          <a:endParaRPr lang="nl-BE"/>
        </a:p>
      </dgm:t>
    </dgm:pt>
    <dgm:pt modelId="{2D96595A-A0C0-4CF6-873C-BC542FE850CF}">
      <dgm:prSet phldrT="[Tekst]"/>
      <dgm:spPr>
        <a:solidFill>
          <a:srgbClr val="FF0000"/>
        </a:solidFill>
      </dgm:spPr>
      <dgm:t>
        <a:bodyPr/>
        <a:lstStyle/>
        <a:p>
          <a:r>
            <a:rPr lang="nl-NL" dirty="0"/>
            <a:t>Activeren wedstrijdblad</a:t>
          </a:r>
          <a:endParaRPr lang="nl-BE" dirty="0"/>
        </a:p>
      </dgm:t>
    </dgm:pt>
    <dgm:pt modelId="{E1157FA8-E740-40E4-96AB-B5E81602981F}" type="parTrans" cxnId="{DA10CF99-A758-498E-B8B3-BFC1AFCAB7D6}">
      <dgm:prSet/>
      <dgm:spPr/>
      <dgm:t>
        <a:bodyPr/>
        <a:lstStyle/>
        <a:p>
          <a:endParaRPr lang="nl-BE"/>
        </a:p>
      </dgm:t>
    </dgm:pt>
    <dgm:pt modelId="{E8B9B717-A884-4356-A02E-635C085B6991}" type="sibTrans" cxnId="{DA10CF99-A758-498E-B8B3-BFC1AFCAB7D6}">
      <dgm:prSet/>
      <dgm:spPr/>
      <dgm:t>
        <a:bodyPr/>
        <a:lstStyle/>
        <a:p>
          <a:endParaRPr lang="nl-BE"/>
        </a:p>
      </dgm:t>
    </dgm:pt>
    <dgm:pt modelId="{A54F07CC-8F96-4273-ADC7-3823C7305742}">
      <dgm:prSet phldrT="[Tekst]"/>
      <dgm:spPr/>
      <dgm:t>
        <a:bodyPr/>
        <a:lstStyle/>
        <a:p>
          <a:r>
            <a:rPr lang="nl-NL" dirty="0"/>
            <a:t>Wedstrijd-ID</a:t>
          </a:r>
          <a:endParaRPr lang="nl-BE" dirty="0"/>
        </a:p>
      </dgm:t>
    </dgm:pt>
    <dgm:pt modelId="{F21F58D9-AE1B-4F35-AB6A-AF906C7A7F11}" type="parTrans" cxnId="{4E459F6E-6C4D-4CF6-AFB3-AF4B42186DF6}">
      <dgm:prSet/>
      <dgm:spPr/>
      <dgm:t>
        <a:bodyPr/>
        <a:lstStyle/>
        <a:p>
          <a:endParaRPr lang="nl-BE"/>
        </a:p>
      </dgm:t>
    </dgm:pt>
    <dgm:pt modelId="{71C1BEFB-F4D8-4F9E-B943-9458041F4D96}" type="sibTrans" cxnId="{4E459F6E-6C4D-4CF6-AFB3-AF4B42186DF6}">
      <dgm:prSet/>
      <dgm:spPr/>
      <dgm:t>
        <a:bodyPr/>
        <a:lstStyle/>
        <a:p>
          <a:endParaRPr lang="nl-BE"/>
        </a:p>
      </dgm:t>
    </dgm:pt>
    <dgm:pt modelId="{72C5C30F-1A9B-47E2-A1C5-92555479666F}">
      <dgm:prSet phldrT="[Tekst]"/>
      <dgm:spPr/>
      <dgm:t>
        <a:bodyPr/>
        <a:lstStyle/>
        <a:p>
          <a:r>
            <a:rPr lang="nl-NL" dirty="0"/>
            <a:t>Wedstrijdduur</a:t>
          </a:r>
          <a:endParaRPr lang="nl-BE" dirty="0"/>
        </a:p>
      </dgm:t>
    </dgm:pt>
    <dgm:pt modelId="{90D59994-903C-4778-A50C-424FF9BF1443}" type="parTrans" cxnId="{5CD19FE9-E724-4023-9296-102EADB2E223}">
      <dgm:prSet/>
      <dgm:spPr/>
      <dgm:t>
        <a:bodyPr/>
        <a:lstStyle/>
        <a:p>
          <a:endParaRPr lang="nl-BE"/>
        </a:p>
      </dgm:t>
    </dgm:pt>
    <dgm:pt modelId="{6BAA8D3A-2607-483F-86CE-02DAA4D23690}" type="sibTrans" cxnId="{5CD19FE9-E724-4023-9296-102EADB2E223}">
      <dgm:prSet/>
      <dgm:spPr/>
      <dgm:t>
        <a:bodyPr/>
        <a:lstStyle/>
        <a:p>
          <a:endParaRPr lang="nl-BE"/>
        </a:p>
      </dgm:t>
    </dgm:pt>
    <dgm:pt modelId="{AEC0F01C-C398-439E-A2FE-ADED736EBE10}" type="pres">
      <dgm:prSet presAssocID="{398AEB86-1CC3-420B-A2CB-95209EFAAC71}" presName="linearFlow" presStyleCnt="0">
        <dgm:presLayoutVars>
          <dgm:dir/>
          <dgm:animLvl val="lvl"/>
          <dgm:resizeHandles val="exact"/>
        </dgm:presLayoutVars>
      </dgm:prSet>
      <dgm:spPr/>
    </dgm:pt>
    <dgm:pt modelId="{99E86D16-85C3-49BA-BB83-D358FCB2FA6C}" type="pres">
      <dgm:prSet presAssocID="{04EFBC67-32BE-49DB-89D8-B593EEB4F916}" presName="composite" presStyleCnt="0"/>
      <dgm:spPr/>
    </dgm:pt>
    <dgm:pt modelId="{91B0F02B-AF6D-4EFB-81F6-4BCA3A53C089}" type="pres">
      <dgm:prSet presAssocID="{04EFBC67-32BE-49DB-89D8-B593EEB4F916}" presName="parentText" presStyleLbl="alignNode1" presStyleIdx="0" presStyleCnt="2">
        <dgm:presLayoutVars>
          <dgm:chMax val="1"/>
          <dgm:bulletEnabled val="1"/>
        </dgm:presLayoutVars>
      </dgm:prSet>
      <dgm:spPr/>
    </dgm:pt>
    <dgm:pt modelId="{AD873B54-2CF7-47AB-B712-50C2936C368C}" type="pres">
      <dgm:prSet presAssocID="{04EFBC67-32BE-49DB-89D8-B593EEB4F916}" presName="descendantText" presStyleLbl="alignAcc1" presStyleIdx="0" presStyleCnt="2">
        <dgm:presLayoutVars>
          <dgm:bulletEnabled val="1"/>
        </dgm:presLayoutVars>
      </dgm:prSet>
      <dgm:spPr/>
    </dgm:pt>
    <dgm:pt modelId="{82CF5F70-D13D-464A-A2EA-E0173DC59046}" type="pres">
      <dgm:prSet presAssocID="{4C3761DF-1036-4ECA-9CB7-0E09A44B6181}" presName="sp" presStyleCnt="0"/>
      <dgm:spPr/>
    </dgm:pt>
    <dgm:pt modelId="{06E349B5-E939-4585-A2C2-FDB9A0BD59EB}" type="pres">
      <dgm:prSet presAssocID="{2D96595A-A0C0-4CF6-873C-BC542FE850CF}" presName="composite" presStyleCnt="0"/>
      <dgm:spPr/>
    </dgm:pt>
    <dgm:pt modelId="{BD0FD7E4-7786-40DD-856E-15A1E4535A7C}" type="pres">
      <dgm:prSet presAssocID="{2D96595A-A0C0-4CF6-873C-BC542FE850CF}" presName="parentText" presStyleLbl="alignNode1" presStyleIdx="1" presStyleCnt="2">
        <dgm:presLayoutVars>
          <dgm:chMax val="1"/>
          <dgm:bulletEnabled val="1"/>
        </dgm:presLayoutVars>
      </dgm:prSet>
      <dgm:spPr/>
    </dgm:pt>
    <dgm:pt modelId="{C65516DB-DC94-438E-BE3B-5C712FD68B63}" type="pres">
      <dgm:prSet presAssocID="{2D96595A-A0C0-4CF6-873C-BC542FE850CF}" presName="descendantText" presStyleLbl="alignAcc1" presStyleIdx="1" presStyleCnt="2">
        <dgm:presLayoutVars>
          <dgm:bulletEnabled val="1"/>
        </dgm:presLayoutVars>
      </dgm:prSet>
      <dgm:spPr/>
    </dgm:pt>
  </dgm:ptLst>
  <dgm:cxnLst>
    <dgm:cxn modelId="{C06AD500-7980-4CCA-B502-16120F7C222D}" srcId="{398AEB86-1CC3-420B-A2CB-95209EFAAC71}" destId="{04EFBC67-32BE-49DB-89D8-B593EEB4F916}" srcOrd="0" destOrd="0" parTransId="{EF518C54-A6AF-4D9B-9705-1919230D53D0}" sibTransId="{4C3761DF-1036-4ECA-9CB7-0E09A44B6181}"/>
    <dgm:cxn modelId="{A0703707-6D34-4DDF-91FE-9DFADF0C5BAC}" type="presOf" srcId="{2D96595A-A0C0-4CF6-873C-BC542FE850CF}" destId="{BD0FD7E4-7786-40DD-856E-15A1E4535A7C}" srcOrd="0" destOrd="0" presId="urn:microsoft.com/office/officeart/2005/8/layout/chevron2"/>
    <dgm:cxn modelId="{0BA7D225-5AFD-408B-8578-B32A7707CDB2}" srcId="{04EFBC67-32BE-49DB-89D8-B593EEB4F916}" destId="{6A4C0365-39F5-47E3-B55B-3A174A2D4E0D}" srcOrd="0" destOrd="0" parTransId="{856E85A0-9D1A-4A67-957E-C67474166A22}" sibTransId="{928E0E4F-64F9-4453-85BD-3362812AA46C}"/>
    <dgm:cxn modelId="{D60E6937-A0C5-4396-98BF-3BBF290602BF}" srcId="{04EFBC67-32BE-49DB-89D8-B593EEB4F916}" destId="{9689429F-613B-4AFC-B5CF-BD32EEEEBE7C}" srcOrd="1" destOrd="0" parTransId="{3970A3FD-3905-45DD-B639-78F3EC48759A}" sibTransId="{0A470938-023E-4E84-BE6D-F9F5F70E33FE}"/>
    <dgm:cxn modelId="{4E459F6E-6C4D-4CF6-AFB3-AF4B42186DF6}" srcId="{2D96595A-A0C0-4CF6-873C-BC542FE850CF}" destId="{A54F07CC-8F96-4273-ADC7-3823C7305742}" srcOrd="0" destOrd="0" parTransId="{F21F58D9-AE1B-4F35-AB6A-AF906C7A7F11}" sibTransId="{71C1BEFB-F4D8-4F9E-B943-9458041F4D96}"/>
    <dgm:cxn modelId="{B146C271-2879-48F1-AECC-D2AD0F6A8FEE}" type="presOf" srcId="{04EFBC67-32BE-49DB-89D8-B593EEB4F916}" destId="{91B0F02B-AF6D-4EFB-81F6-4BCA3A53C089}" srcOrd="0" destOrd="0" presId="urn:microsoft.com/office/officeart/2005/8/layout/chevron2"/>
    <dgm:cxn modelId="{DA10CF99-A758-498E-B8B3-BFC1AFCAB7D6}" srcId="{398AEB86-1CC3-420B-A2CB-95209EFAAC71}" destId="{2D96595A-A0C0-4CF6-873C-BC542FE850CF}" srcOrd="1" destOrd="0" parTransId="{E1157FA8-E740-40E4-96AB-B5E81602981F}" sibTransId="{E8B9B717-A884-4356-A02E-635C085B6991}"/>
    <dgm:cxn modelId="{447A3A9F-BCD6-48AF-925E-D6C3F374F43E}" type="presOf" srcId="{398AEB86-1CC3-420B-A2CB-95209EFAAC71}" destId="{AEC0F01C-C398-439E-A2FE-ADED736EBE10}" srcOrd="0" destOrd="0" presId="urn:microsoft.com/office/officeart/2005/8/layout/chevron2"/>
    <dgm:cxn modelId="{D417A9AF-2A40-49D9-8F82-CA47D57D6FF2}" type="presOf" srcId="{72C5C30F-1A9B-47E2-A1C5-92555479666F}" destId="{C65516DB-DC94-438E-BE3B-5C712FD68B63}" srcOrd="0" destOrd="1" presId="urn:microsoft.com/office/officeart/2005/8/layout/chevron2"/>
    <dgm:cxn modelId="{22D008B2-1536-4C3A-BCBF-54ACF42D3B95}" type="presOf" srcId="{9689429F-613B-4AFC-B5CF-BD32EEEEBE7C}" destId="{AD873B54-2CF7-47AB-B712-50C2936C368C}" srcOrd="0" destOrd="1" presId="urn:microsoft.com/office/officeart/2005/8/layout/chevron2"/>
    <dgm:cxn modelId="{882675D1-8070-40A1-B9B6-C012B1EE448D}" type="presOf" srcId="{A54F07CC-8F96-4273-ADC7-3823C7305742}" destId="{C65516DB-DC94-438E-BE3B-5C712FD68B63}" srcOrd="0" destOrd="0" presId="urn:microsoft.com/office/officeart/2005/8/layout/chevron2"/>
    <dgm:cxn modelId="{4218A4E7-E12B-4ABF-98D1-FF1508DE16A0}" type="presOf" srcId="{6A4C0365-39F5-47E3-B55B-3A174A2D4E0D}" destId="{AD873B54-2CF7-47AB-B712-50C2936C368C}" srcOrd="0" destOrd="0" presId="urn:microsoft.com/office/officeart/2005/8/layout/chevron2"/>
    <dgm:cxn modelId="{5CD19FE9-E724-4023-9296-102EADB2E223}" srcId="{2D96595A-A0C0-4CF6-873C-BC542FE850CF}" destId="{72C5C30F-1A9B-47E2-A1C5-92555479666F}" srcOrd="1" destOrd="0" parTransId="{90D59994-903C-4778-A50C-424FF9BF1443}" sibTransId="{6BAA8D3A-2607-483F-86CE-02DAA4D23690}"/>
    <dgm:cxn modelId="{51B3744A-A2F8-4B3C-B5FE-00E7C2E65629}" type="presParOf" srcId="{AEC0F01C-C398-439E-A2FE-ADED736EBE10}" destId="{99E86D16-85C3-49BA-BB83-D358FCB2FA6C}" srcOrd="0" destOrd="0" presId="urn:microsoft.com/office/officeart/2005/8/layout/chevron2"/>
    <dgm:cxn modelId="{844B49F0-71FF-44D5-93DB-2B94ABB9E549}" type="presParOf" srcId="{99E86D16-85C3-49BA-BB83-D358FCB2FA6C}" destId="{91B0F02B-AF6D-4EFB-81F6-4BCA3A53C089}" srcOrd="0" destOrd="0" presId="urn:microsoft.com/office/officeart/2005/8/layout/chevron2"/>
    <dgm:cxn modelId="{6F60AEE9-28BD-43D5-B71A-3ADD1ABB26AA}" type="presParOf" srcId="{99E86D16-85C3-49BA-BB83-D358FCB2FA6C}" destId="{AD873B54-2CF7-47AB-B712-50C2936C368C}" srcOrd="1" destOrd="0" presId="urn:microsoft.com/office/officeart/2005/8/layout/chevron2"/>
    <dgm:cxn modelId="{5BBD6642-39B1-4770-8427-EF02F14DA9C6}" type="presParOf" srcId="{AEC0F01C-C398-439E-A2FE-ADED736EBE10}" destId="{82CF5F70-D13D-464A-A2EA-E0173DC59046}" srcOrd="1" destOrd="0" presId="urn:microsoft.com/office/officeart/2005/8/layout/chevron2"/>
    <dgm:cxn modelId="{A4BEF8DA-F4FA-4E8C-9C85-F627BBB63B35}" type="presParOf" srcId="{AEC0F01C-C398-439E-A2FE-ADED736EBE10}" destId="{06E349B5-E939-4585-A2C2-FDB9A0BD59EB}" srcOrd="2" destOrd="0" presId="urn:microsoft.com/office/officeart/2005/8/layout/chevron2"/>
    <dgm:cxn modelId="{7367EC02-E912-4639-AC49-7BB33BB80628}" type="presParOf" srcId="{06E349B5-E939-4585-A2C2-FDB9A0BD59EB}" destId="{BD0FD7E4-7786-40DD-856E-15A1E4535A7C}" srcOrd="0" destOrd="0" presId="urn:microsoft.com/office/officeart/2005/8/layout/chevron2"/>
    <dgm:cxn modelId="{B87E4016-7350-4A26-AF5E-B24B32C7BC7B}" type="presParOf" srcId="{06E349B5-E939-4585-A2C2-FDB9A0BD59EB}" destId="{C65516DB-DC94-438E-BE3B-5C712FD68B6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E62F4-69E8-4D2B-BC9F-A112213633E2}"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nl-BE"/>
        </a:p>
      </dgm:t>
    </dgm:pt>
    <dgm:pt modelId="{9C061868-E26C-480F-BDE7-C9EBB82F8973}">
      <dgm:prSet phldrT="[Tekst]"/>
      <dgm:spPr/>
      <dgm:t>
        <a:bodyPr/>
        <a:lstStyle/>
        <a:p>
          <a:r>
            <a:rPr lang="nl-NL" dirty="0"/>
            <a:t>Line up</a:t>
          </a:r>
          <a:endParaRPr lang="nl-BE" dirty="0"/>
        </a:p>
      </dgm:t>
    </dgm:pt>
    <dgm:pt modelId="{480FA602-F143-4A4B-BDE7-CCBCE07BEAD4}" type="parTrans" cxnId="{FFA5E1D7-24A4-48FD-963A-782D4117A5FC}">
      <dgm:prSet/>
      <dgm:spPr/>
      <dgm:t>
        <a:bodyPr/>
        <a:lstStyle/>
        <a:p>
          <a:endParaRPr lang="nl-BE"/>
        </a:p>
      </dgm:t>
    </dgm:pt>
    <dgm:pt modelId="{DF176E59-23A0-43BF-9A49-ADB7CC8A2847}" type="sibTrans" cxnId="{FFA5E1D7-24A4-48FD-963A-782D4117A5FC}">
      <dgm:prSet/>
      <dgm:spPr/>
      <dgm:t>
        <a:bodyPr/>
        <a:lstStyle/>
        <a:p>
          <a:endParaRPr lang="nl-BE"/>
        </a:p>
      </dgm:t>
    </dgm:pt>
    <dgm:pt modelId="{2FD19719-22A2-42C2-A1B4-921E20206E52}">
      <dgm:prSet phldrT="[Tekst]"/>
      <dgm:spPr/>
      <dgm:t>
        <a:bodyPr/>
        <a:lstStyle/>
        <a:p>
          <a:r>
            <a:rPr lang="nl-NL" dirty="0"/>
            <a:t>teams</a:t>
          </a:r>
          <a:endParaRPr lang="nl-BE" dirty="0"/>
        </a:p>
      </dgm:t>
    </dgm:pt>
    <dgm:pt modelId="{9E1A6031-13E0-4BF3-A89C-474DC99254E7}" type="parTrans" cxnId="{7A2DD35E-D88F-4AA5-A171-2E988C6756A6}">
      <dgm:prSet/>
      <dgm:spPr/>
      <dgm:t>
        <a:bodyPr/>
        <a:lstStyle/>
        <a:p>
          <a:endParaRPr lang="nl-BE"/>
        </a:p>
      </dgm:t>
    </dgm:pt>
    <dgm:pt modelId="{0D9663C2-F972-4CF9-9795-576616FAA851}" type="sibTrans" cxnId="{7A2DD35E-D88F-4AA5-A171-2E988C6756A6}">
      <dgm:prSet/>
      <dgm:spPr/>
      <dgm:t>
        <a:bodyPr/>
        <a:lstStyle/>
        <a:p>
          <a:endParaRPr lang="nl-BE"/>
        </a:p>
      </dgm:t>
    </dgm:pt>
    <dgm:pt modelId="{F6379DF5-1CBD-4CE1-8761-89D12F8F2E0A}">
      <dgm:prSet phldrT="[Tekst]"/>
      <dgm:spPr/>
      <dgm:t>
        <a:bodyPr/>
        <a:lstStyle/>
        <a:p>
          <a:r>
            <a:rPr lang="nl-NL" dirty="0"/>
            <a:t>officials</a:t>
          </a:r>
          <a:endParaRPr lang="nl-BE" dirty="0"/>
        </a:p>
      </dgm:t>
    </dgm:pt>
    <dgm:pt modelId="{1C632702-2968-4475-9800-6DD6D7E6759C}" type="parTrans" cxnId="{F088B471-321B-4E20-A4D8-DE6395C80A96}">
      <dgm:prSet/>
      <dgm:spPr/>
      <dgm:t>
        <a:bodyPr/>
        <a:lstStyle/>
        <a:p>
          <a:endParaRPr lang="nl-BE"/>
        </a:p>
      </dgm:t>
    </dgm:pt>
    <dgm:pt modelId="{10FB2CF7-915A-4777-B966-F2E57B0C1844}" type="sibTrans" cxnId="{F088B471-321B-4E20-A4D8-DE6395C80A96}">
      <dgm:prSet/>
      <dgm:spPr/>
      <dgm:t>
        <a:bodyPr/>
        <a:lstStyle/>
        <a:p>
          <a:endParaRPr lang="nl-BE"/>
        </a:p>
      </dgm:t>
    </dgm:pt>
    <dgm:pt modelId="{172C625C-89E8-4096-A0B8-587CB61C03F0}">
      <dgm:prSet phldrT="[Tekst]"/>
      <dgm:spPr/>
      <dgm:t>
        <a:bodyPr/>
        <a:lstStyle/>
        <a:p>
          <a:r>
            <a:rPr lang="nl-NL" dirty="0"/>
            <a:t>Match</a:t>
          </a:r>
          <a:endParaRPr lang="nl-BE" dirty="0"/>
        </a:p>
      </dgm:t>
    </dgm:pt>
    <dgm:pt modelId="{5A30B330-EF76-41F6-BECC-D9E30E681888}" type="parTrans" cxnId="{42C7E009-1440-4DC4-8853-BE5F0EACDAFB}">
      <dgm:prSet/>
      <dgm:spPr/>
      <dgm:t>
        <a:bodyPr/>
        <a:lstStyle/>
        <a:p>
          <a:endParaRPr lang="nl-BE"/>
        </a:p>
      </dgm:t>
    </dgm:pt>
    <dgm:pt modelId="{18136E68-F283-49F3-B985-03A5B589387B}" type="sibTrans" cxnId="{42C7E009-1440-4DC4-8853-BE5F0EACDAFB}">
      <dgm:prSet/>
      <dgm:spPr/>
      <dgm:t>
        <a:bodyPr/>
        <a:lstStyle/>
        <a:p>
          <a:endParaRPr lang="nl-BE"/>
        </a:p>
      </dgm:t>
    </dgm:pt>
    <dgm:pt modelId="{DF01EE3A-9F23-4018-9E5D-45A9AEF69F99}">
      <dgm:prSet phldrT="[Tekst]"/>
      <dgm:spPr/>
      <dgm:t>
        <a:bodyPr/>
        <a:lstStyle/>
        <a:p>
          <a:r>
            <a:rPr lang="nl-NL" dirty="0"/>
            <a:t>matchprotocol</a:t>
          </a:r>
          <a:endParaRPr lang="nl-BE" dirty="0"/>
        </a:p>
      </dgm:t>
    </dgm:pt>
    <dgm:pt modelId="{32357156-C727-4422-999A-250B6A709925}" type="parTrans" cxnId="{33ABAF39-7CAD-42DF-9102-BB1955915655}">
      <dgm:prSet/>
      <dgm:spPr/>
      <dgm:t>
        <a:bodyPr/>
        <a:lstStyle/>
        <a:p>
          <a:endParaRPr lang="nl-BE"/>
        </a:p>
      </dgm:t>
    </dgm:pt>
    <dgm:pt modelId="{DEE2DC49-6EEB-47E7-A119-6C26FB263721}" type="sibTrans" cxnId="{33ABAF39-7CAD-42DF-9102-BB1955915655}">
      <dgm:prSet/>
      <dgm:spPr/>
      <dgm:t>
        <a:bodyPr/>
        <a:lstStyle/>
        <a:p>
          <a:endParaRPr lang="nl-BE"/>
        </a:p>
      </dgm:t>
    </dgm:pt>
    <dgm:pt modelId="{E37820F1-A415-46CA-AE2B-BA90BE06A77C}">
      <dgm:prSet phldrT="[Tekst]"/>
      <dgm:spPr/>
      <dgm:t>
        <a:bodyPr/>
        <a:lstStyle/>
        <a:p>
          <a:r>
            <a:rPr lang="nl-NL" dirty="0"/>
            <a:t>Finish</a:t>
          </a:r>
          <a:endParaRPr lang="nl-BE" dirty="0"/>
        </a:p>
      </dgm:t>
    </dgm:pt>
    <dgm:pt modelId="{A37D90EF-7913-436A-ABE6-EE41F7F91A94}" type="parTrans" cxnId="{BD82CB77-1855-4E3B-BF1A-024B8490DB00}">
      <dgm:prSet/>
      <dgm:spPr/>
      <dgm:t>
        <a:bodyPr/>
        <a:lstStyle/>
        <a:p>
          <a:endParaRPr lang="nl-BE"/>
        </a:p>
      </dgm:t>
    </dgm:pt>
    <dgm:pt modelId="{83109DE5-E384-4B48-85E4-E27CEBB67DAA}" type="sibTrans" cxnId="{BD82CB77-1855-4E3B-BF1A-024B8490DB00}">
      <dgm:prSet/>
      <dgm:spPr/>
      <dgm:t>
        <a:bodyPr/>
        <a:lstStyle/>
        <a:p>
          <a:endParaRPr lang="nl-BE"/>
        </a:p>
      </dgm:t>
    </dgm:pt>
    <dgm:pt modelId="{C812C8BE-62A6-4F2F-8C83-C027FAD2DF84}">
      <dgm:prSet phldrT="[Tekst]"/>
      <dgm:spPr/>
      <dgm:t>
        <a:bodyPr/>
        <a:lstStyle/>
        <a:p>
          <a:r>
            <a:rPr lang="nl-NL" dirty="0"/>
            <a:t>Finish match</a:t>
          </a:r>
          <a:endParaRPr lang="nl-BE" dirty="0"/>
        </a:p>
      </dgm:t>
    </dgm:pt>
    <dgm:pt modelId="{E4EE687F-6D28-473C-8474-4BC5D6221DC9}" type="parTrans" cxnId="{EB70648F-825F-4B3B-9970-76341BA3EF7E}">
      <dgm:prSet/>
      <dgm:spPr/>
      <dgm:t>
        <a:bodyPr/>
        <a:lstStyle/>
        <a:p>
          <a:endParaRPr lang="nl-BE"/>
        </a:p>
      </dgm:t>
    </dgm:pt>
    <dgm:pt modelId="{B0E885E9-99C7-4EF3-AD39-94D8DD0160B0}" type="sibTrans" cxnId="{EB70648F-825F-4B3B-9970-76341BA3EF7E}">
      <dgm:prSet/>
      <dgm:spPr/>
      <dgm:t>
        <a:bodyPr/>
        <a:lstStyle/>
        <a:p>
          <a:endParaRPr lang="nl-BE"/>
        </a:p>
      </dgm:t>
    </dgm:pt>
    <dgm:pt modelId="{CF9E1B39-E549-45B4-9316-C6649D9EE9BB}" type="pres">
      <dgm:prSet presAssocID="{A58E62F4-69E8-4D2B-BC9F-A112213633E2}" presName="linearFlow" presStyleCnt="0">
        <dgm:presLayoutVars>
          <dgm:dir/>
          <dgm:animLvl val="lvl"/>
          <dgm:resizeHandles val="exact"/>
        </dgm:presLayoutVars>
      </dgm:prSet>
      <dgm:spPr/>
    </dgm:pt>
    <dgm:pt modelId="{AA22D193-B8D1-4CA8-8CB7-56CB4ED29F2B}" type="pres">
      <dgm:prSet presAssocID="{9C061868-E26C-480F-BDE7-C9EBB82F8973}" presName="composite" presStyleCnt="0"/>
      <dgm:spPr/>
    </dgm:pt>
    <dgm:pt modelId="{DA34A561-0603-4F3A-AEC4-72A7036E7018}" type="pres">
      <dgm:prSet presAssocID="{9C061868-E26C-480F-BDE7-C9EBB82F8973}" presName="parentText" presStyleLbl="alignNode1" presStyleIdx="0" presStyleCnt="3">
        <dgm:presLayoutVars>
          <dgm:chMax val="1"/>
          <dgm:bulletEnabled val="1"/>
        </dgm:presLayoutVars>
      </dgm:prSet>
      <dgm:spPr/>
    </dgm:pt>
    <dgm:pt modelId="{3CABDD0E-D412-484C-B3C3-C753E8BA2600}" type="pres">
      <dgm:prSet presAssocID="{9C061868-E26C-480F-BDE7-C9EBB82F8973}" presName="descendantText" presStyleLbl="alignAcc1" presStyleIdx="0" presStyleCnt="3">
        <dgm:presLayoutVars>
          <dgm:bulletEnabled val="1"/>
        </dgm:presLayoutVars>
      </dgm:prSet>
      <dgm:spPr/>
    </dgm:pt>
    <dgm:pt modelId="{44B5E44F-F397-46EE-9281-EDB2106FF818}" type="pres">
      <dgm:prSet presAssocID="{DF176E59-23A0-43BF-9A49-ADB7CC8A2847}" presName="sp" presStyleCnt="0"/>
      <dgm:spPr/>
    </dgm:pt>
    <dgm:pt modelId="{8AC89C26-791C-4FF7-AE16-62113D3579B6}" type="pres">
      <dgm:prSet presAssocID="{172C625C-89E8-4096-A0B8-587CB61C03F0}" presName="composite" presStyleCnt="0"/>
      <dgm:spPr/>
    </dgm:pt>
    <dgm:pt modelId="{2039B91F-E88E-44B5-AC9C-7E405F894E27}" type="pres">
      <dgm:prSet presAssocID="{172C625C-89E8-4096-A0B8-587CB61C03F0}" presName="parentText" presStyleLbl="alignNode1" presStyleIdx="1" presStyleCnt="3">
        <dgm:presLayoutVars>
          <dgm:chMax val="1"/>
          <dgm:bulletEnabled val="1"/>
        </dgm:presLayoutVars>
      </dgm:prSet>
      <dgm:spPr/>
    </dgm:pt>
    <dgm:pt modelId="{5518667F-7C1A-4D25-B5C9-21F3012F87C8}" type="pres">
      <dgm:prSet presAssocID="{172C625C-89E8-4096-A0B8-587CB61C03F0}" presName="descendantText" presStyleLbl="alignAcc1" presStyleIdx="1" presStyleCnt="3">
        <dgm:presLayoutVars>
          <dgm:bulletEnabled val="1"/>
        </dgm:presLayoutVars>
      </dgm:prSet>
      <dgm:spPr/>
    </dgm:pt>
    <dgm:pt modelId="{32818520-C310-474F-A81D-4B02C812E015}" type="pres">
      <dgm:prSet presAssocID="{18136E68-F283-49F3-B985-03A5B589387B}" presName="sp" presStyleCnt="0"/>
      <dgm:spPr/>
    </dgm:pt>
    <dgm:pt modelId="{A624454B-B6DE-49A2-A714-0469DB31A927}" type="pres">
      <dgm:prSet presAssocID="{E37820F1-A415-46CA-AE2B-BA90BE06A77C}" presName="composite" presStyleCnt="0"/>
      <dgm:spPr/>
    </dgm:pt>
    <dgm:pt modelId="{4C6A3FB9-3073-47BB-B4AA-E9A7DA18773A}" type="pres">
      <dgm:prSet presAssocID="{E37820F1-A415-46CA-AE2B-BA90BE06A77C}" presName="parentText" presStyleLbl="alignNode1" presStyleIdx="2" presStyleCnt="3">
        <dgm:presLayoutVars>
          <dgm:chMax val="1"/>
          <dgm:bulletEnabled val="1"/>
        </dgm:presLayoutVars>
      </dgm:prSet>
      <dgm:spPr/>
    </dgm:pt>
    <dgm:pt modelId="{51B16440-D158-4B7A-80D0-F2F8BE224407}" type="pres">
      <dgm:prSet presAssocID="{E37820F1-A415-46CA-AE2B-BA90BE06A77C}" presName="descendantText" presStyleLbl="alignAcc1" presStyleIdx="2" presStyleCnt="3">
        <dgm:presLayoutVars>
          <dgm:bulletEnabled val="1"/>
        </dgm:presLayoutVars>
      </dgm:prSet>
      <dgm:spPr/>
    </dgm:pt>
  </dgm:ptLst>
  <dgm:cxnLst>
    <dgm:cxn modelId="{42C7E009-1440-4DC4-8853-BE5F0EACDAFB}" srcId="{A58E62F4-69E8-4D2B-BC9F-A112213633E2}" destId="{172C625C-89E8-4096-A0B8-587CB61C03F0}" srcOrd="1" destOrd="0" parTransId="{5A30B330-EF76-41F6-BECC-D9E30E681888}" sibTransId="{18136E68-F283-49F3-B985-03A5B589387B}"/>
    <dgm:cxn modelId="{65B4A52B-724F-4247-959A-12839B54B4B8}" type="presOf" srcId="{A58E62F4-69E8-4D2B-BC9F-A112213633E2}" destId="{CF9E1B39-E549-45B4-9316-C6649D9EE9BB}" srcOrd="0" destOrd="0" presId="urn:microsoft.com/office/officeart/2005/8/layout/chevron2"/>
    <dgm:cxn modelId="{33ABAF39-7CAD-42DF-9102-BB1955915655}" srcId="{172C625C-89E8-4096-A0B8-587CB61C03F0}" destId="{DF01EE3A-9F23-4018-9E5D-45A9AEF69F99}" srcOrd="0" destOrd="0" parTransId="{32357156-C727-4422-999A-250B6A709925}" sibTransId="{DEE2DC49-6EEB-47E7-A119-6C26FB263721}"/>
    <dgm:cxn modelId="{7A2DD35E-D88F-4AA5-A171-2E988C6756A6}" srcId="{9C061868-E26C-480F-BDE7-C9EBB82F8973}" destId="{2FD19719-22A2-42C2-A1B4-921E20206E52}" srcOrd="0" destOrd="0" parTransId="{9E1A6031-13E0-4BF3-A89C-474DC99254E7}" sibTransId="{0D9663C2-F972-4CF9-9795-576616FAA851}"/>
    <dgm:cxn modelId="{62DBAE64-C2A6-4E60-957E-44FB959F2BDC}" type="presOf" srcId="{DF01EE3A-9F23-4018-9E5D-45A9AEF69F99}" destId="{5518667F-7C1A-4D25-B5C9-21F3012F87C8}" srcOrd="0" destOrd="0" presId="urn:microsoft.com/office/officeart/2005/8/layout/chevron2"/>
    <dgm:cxn modelId="{F088B471-321B-4E20-A4D8-DE6395C80A96}" srcId="{9C061868-E26C-480F-BDE7-C9EBB82F8973}" destId="{F6379DF5-1CBD-4CE1-8761-89D12F8F2E0A}" srcOrd="1" destOrd="0" parTransId="{1C632702-2968-4475-9800-6DD6D7E6759C}" sibTransId="{10FB2CF7-915A-4777-B966-F2E57B0C1844}"/>
    <dgm:cxn modelId="{FC386474-1EDC-4EF5-940E-6BD6338A060E}" type="presOf" srcId="{E37820F1-A415-46CA-AE2B-BA90BE06A77C}" destId="{4C6A3FB9-3073-47BB-B4AA-E9A7DA18773A}" srcOrd="0" destOrd="0" presId="urn:microsoft.com/office/officeart/2005/8/layout/chevron2"/>
    <dgm:cxn modelId="{BD82CB77-1855-4E3B-BF1A-024B8490DB00}" srcId="{A58E62F4-69E8-4D2B-BC9F-A112213633E2}" destId="{E37820F1-A415-46CA-AE2B-BA90BE06A77C}" srcOrd="2" destOrd="0" parTransId="{A37D90EF-7913-436A-ABE6-EE41F7F91A94}" sibTransId="{83109DE5-E384-4B48-85E4-E27CEBB67DAA}"/>
    <dgm:cxn modelId="{EB70648F-825F-4B3B-9970-76341BA3EF7E}" srcId="{E37820F1-A415-46CA-AE2B-BA90BE06A77C}" destId="{C812C8BE-62A6-4F2F-8C83-C027FAD2DF84}" srcOrd="0" destOrd="0" parTransId="{E4EE687F-6D28-473C-8474-4BC5D6221DC9}" sibTransId="{B0E885E9-99C7-4EF3-AD39-94D8DD0160B0}"/>
    <dgm:cxn modelId="{3E27A796-A9B3-4AB9-990E-C3B413EEF850}" type="presOf" srcId="{9C061868-E26C-480F-BDE7-C9EBB82F8973}" destId="{DA34A561-0603-4F3A-AEC4-72A7036E7018}" srcOrd="0" destOrd="0" presId="urn:microsoft.com/office/officeart/2005/8/layout/chevron2"/>
    <dgm:cxn modelId="{C1C42ECC-9FEA-4E75-AC6F-B1D94CB96F16}" type="presOf" srcId="{F6379DF5-1CBD-4CE1-8761-89D12F8F2E0A}" destId="{3CABDD0E-D412-484C-B3C3-C753E8BA2600}" srcOrd="0" destOrd="1" presId="urn:microsoft.com/office/officeart/2005/8/layout/chevron2"/>
    <dgm:cxn modelId="{33CC86CF-2584-48C0-B82A-1CF7156BB321}" type="presOf" srcId="{172C625C-89E8-4096-A0B8-587CB61C03F0}" destId="{2039B91F-E88E-44B5-AC9C-7E405F894E27}" srcOrd="0" destOrd="0" presId="urn:microsoft.com/office/officeart/2005/8/layout/chevron2"/>
    <dgm:cxn modelId="{FFA5E1D7-24A4-48FD-963A-782D4117A5FC}" srcId="{A58E62F4-69E8-4D2B-BC9F-A112213633E2}" destId="{9C061868-E26C-480F-BDE7-C9EBB82F8973}" srcOrd="0" destOrd="0" parTransId="{480FA602-F143-4A4B-BDE7-CCBCE07BEAD4}" sibTransId="{DF176E59-23A0-43BF-9A49-ADB7CC8A2847}"/>
    <dgm:cxn modelId="{5E3C1EF6-22E8-4A56-9BC7-7EC657690C86}" type="presOf" srcId="{C812C8BE-62A6-4F2F-8C83-C027FAD2DF84}" destId="{51B16440-D158-4B7A-80D0-F2F8BE224407}" srcOrd="0" destOrd="0" presId="urn:microsoft.com/office/officeart/2005/8/layout/chevron2"/>
    <dgm:cxn modelId="{F549FDF9-97EB-4FFB-9F76-A4C06053BAFF}" type="presOf" srcId="{2FD19719-22A2-42C2-A1B4-921E20206E52}" destId="{3CABDD0E-D412-484C-B3C3-C753E8BA2600}" srcOrd="0" destOrd="0" presId="urn:microsoft.com/office/officeart/2005/8/layout/chevron2"/>
    <dgm:cxn modelId="{A478938E-0C6A-49E0-A174-7C0A17ADF61C}" type="presParOf" srcId="{CF9E1B39-E549-45B4-9316-C6649D9EE9BB}" destId="{AA22D193-B8D1-4CA8-8CB7-56CB4ED29F2B}" srcOrd="0" destOrd="0" presId="urn:microsoft.com/office/officeart/2005/8/layout/chevron2"/>
    <dgm:cxn modelId="{4E8F53FA-E4AF-4C46-8E25-EB6B94A96140}" type="presParOf" srcId="{AA22D193-B8D1-4CA8-8CB7-56CB4ED29F2B}" destId="{DA34A561-0603-4F3A-AEC4-72A7036E7018}" srcOrd="0" destOrd="0" presId="urn:microsoft.com/office/officeart/2005/8/layout/chevron2"/>
    <dgm:cxn modelId="{7F7B0446-7CFC-4927-A594-9F260A5367B5}" type="presParOf" srcId="{AA22D193-B8D1-4CA8-8CB7-56CB4ED29F2B}" destId="{3CABDD0E-D412-484C-B3C3-C753E8BA2600}" srcOrd="1" destOrd="0" presId="urn:microsoft.com/office/officeart/2005/8/layout/chevron2"/>
    <dgm:cxn modelId="{43FE7D7F-CBD2-4D8C-8BC0-4EF1C9130BB0}" type="presParOf" srcId="{CF9E1B39-E549-45B4-9316-C6649D9EE9BB}" destId="{44B5E44F-F397-46EE-9281-EDB2106FF818}" srcOrd="1" destOrd="0" presId="urn:microsoft.com/office/officeart/2005/8/layout/chevron2"/>
    <dgm:cxn modelId="{67BE3AFB-6774-4AD1-A387-BA1410B41A39}" type="presParOf" srcId="{CF9E1B39-E549-45B4-9316-C6649D9EE9BB}" destId="{8AC89C26-791C-4FF7-AE16-62113D3579B6}" srcOrd="2" destOrd="0" presId="urn:microsoft.com/office/officeart/2005/8/layout/chevron2"/>
    <dgm:cxn modelId="{B81B89FE-6AD8-410D-872D-20CC0B4EBA16}" type="presParOf" srcId="{8AC89C26-791C-4FF7-AE16-62113D3579B6}" destId="{2039B91F-E88E-44B5-AC9C-7E405F894E27}" srcOrd="0" destOrd="0" presId="urn:microsoft.com/office/officeart/2005/8/layout/chevron2"/>
    <dgm:cxn modelId="{FC416C99-EE68-45BE-BB39-BAE288FB6DFC}" type="presParOf" srcId="{8AC89C26-791C-4FF7-AE16-62113D3579B6}" destId="{5518667F-7C1A-4D25-B5C9-21F3012F87C8}" srcOrd="1" destOrd="0" presId="urn:microsoft.com/office/officeart/2005/8/layout/chevron2"/>
    <dgm:cxn modelId="{2082A78E-9666-4B40-82DA-D63E087E8202}" type="presParOf" srcId="{CF9E1B39-E549-45B4-9316-C6649D9EE9BB}" destId="{32818520-C310-474F-A81D-4B02C812E015}" srcOrd="3" destOrd="0" presId="urn:microsoft.com/office/officeart/2005/8/layout/chevron2"/>
    <dgm:cxn modelId="{B5738398-73ED-4AC1-A90F-6347373E53E0}" type="presParOf" srcId="{CF9E1B39-E549-45B4-9316-C6649D9EE9BB}" destId="{A624454B-B6DE-49A2-A714-0469DB31A927}" srcOrd="4" destOrd="0" presId="urn:microsoft.com/office/officeart/2005/8/layout/chevron2"/>
    <dgm:cxn modelId="{5E825191-DA64-477F-B9DA-8255A195DCE9}" type="presParOf" srcId="{A624454B-B6DE-49A2-A714-0469DB31A927}" destId="{4C6A3FB9-3073-47BB-B4AA-E9A7DA18773A}" srcOrd="0" destOrd="0" presId="urn:microsoft.com/office/officeart/2005/8/layout/chevron2"/>
    <dgm:cxn modelId="{FF7C667F-8375-4D69-9311-BCDB6394FF0C}" type="presParOf" srcId="{A624454B-B6DE-49A2-A714-0469DB31A927}" destId="{51B16440-D158-4B7A-80D0-F2F8BE224407}"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AEB86-1CC3-420B-A2CB-95209EFAAC7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BE"/>
        </a:p>
      </dgm:t>
    </dgm:pt>
    <dgm:pt modelId="{04EFBC67-32BE-49DB-89D8-B593EEB4F916}">
      <dgm:prSet phldrT="[Tekst]"/>
      <dgm:spPr>
        <a:solidFill>
          <a:srgbClr val="FFFF00"/>
        </a:solidFill>
      </dgm:spPr>
      <dgm:t>
        <a:bodyPr/>
        <a:lstStyle/>
        <a:p>
          <a:r>
            <a:rPr lang="nl-NL" dirty="0">
              <a:solidFill>
                <a:srgbClr val="00B0F0"/>
              </a:solidFill>
            </a:rPr>
            <a:t>Release Wedstrijd</a:t>
          </a:r>
          <a:endParaRPr lang="nl-BE" dirty="0">
            <a:solidFill>
              <a:srgbClr val="00B0F0"/>
            </a:solidFill>
          </a:endParaRPr>
        </a:p>
      </dgm:t>
    </dgm:pt>
    <dgm:pt modelId="{EF518C54-A6AF-4D9B-9705-1919230D53D0}" type="parTrans" cxnId="{C06AD500-7980-4CCA-B502-16120F7C222D}">
      <dgm:prSet/>
      <dgm:spPr/>
      <dgm:t>
        <a:bodyPr/>
        <a:lstStyle/>
        <a:p>
          <a:endParaRPr lang="nl-BE"/>
        </a:p>
      </dgm:t>
    </dgm:pt>
    <dgm:pt modelId="{4C3761DF-1036-4ECA-9CB7-0E09A44B6181}" type="sibTrans" cxnId="{C06AD500-7980-4CCA-B502-16120F7C222D}">
      <dgm:prSet/>
      <dgm:spPr/>
      <dgm:t>
        <a:bodyPr/>
        <a:lstStyle/>
        <a:p>
          <a:endParaRPr lang="nl-BE"/>
        </a:p>
      </dgm:t>
    </dgm:pt>
    <dgm:pt modelId="{6A4C0365-39F5-47E3-B55B-3A174A2D4E0D}">
      <dgm:prSet phldrT="[Tekst]"/>
      <dgm:spPr/>
      <dgm:t>
        <a:bodyPr/>
        <a:lstStyle/>
        <a:p>
          <a:r>
            <a:rPr lang="nl-NL" dirty="0"/>
            <a:t>ploeginfo</a:t>
          </a:r>
          <a:endParaRPr lang="nl-BE" dirty="0"/>
        </a:p>
      </dgm:t>
    </dgm:pt>
    <dgm:pt modelId="{856E85A0-9D1A-4A67-957E-C67474166A22}" type="parTrans" cxnId="{0BA7D225-5AFD-408B-8578-B32A7707CDB2}">
      <dgm:prSet/>
      <dgm:spPr/>
      <dgm:t>
        <a:bodyPr/>
        <a:lstStyle/>
        <a:p>
          <a:endParaRPr lang="nl-BE"/>
        </a:p>
      </dgm:t>
    </dgm:pt>
    <dgm:pt modelId="{928E0E4F-64F9-4453-85BD-3362812AA46C}" type="sibTrans" cxnId="{0BA7D225-5AFD-408B-8578-B32A7707CDB2}">
      <dgm:prSet/>
      <dgm:spPr/>
      <dgm:t>
        <a:bodyPr/>
        <a:lstStyle/>
        <a:p>
          <a:endParaRPr lang="nl-BE"/>
        </a:p>
      </dgm:t>
    </dgm:pt>
    <dgm:pt modelId="{9689429F-613B-4AFC-B5CF-BD32EEEEBE7C}">
      <dgm:prSet phldrT="[Tekst]"/>
      <dgm:spPr/>
      <dgm:t>
        <a:bodyPr/>
        <a:lstStyle/>
        <a:p>
          <a:r>
            <a:rPr lang="nl-NL" dirty="0"/>
            <a:t>wedstrijdkader</a:t>
          </a:r>
          <a:endParaRPr lang="nl-BE" dirty="0"/>
        </a:p>
      </dgm:t>
    </dgm:pt>
    <dgm:pt modelId="{3970A3FD-3905-45DD-B639-78F3EC48759A}" type="parTrans" cxnId="{D60E6937-A0C5-4396-98BF-3BBF290602BF}">
      <dgm:prSet/>
      <dgm:spPr/>
      <dgm:t>
        <a:bodyPr/>
        <a:lstStyle/>
        <a:p>
          <a:endParaRPr lang="nl-BE"/>
        </a:p>
      </dgm:t>
    </dgm:pt>
    <dgm:pt modelId="{0A470938-023E-4E84-BE6D-F9F5F70E33FE}" type="sibTrans" cxnId="{D60E6937-A0C5-4396-98BF-3BBF290602BF}">
      <dgm:prSet/>
      <dgm:spPr/>
      <dgm:t>
        <a:bodyPr/>
        <a:lstStyle/>
        <a:p>
          <a:endParaRPr lang="nl-BE"/>
        </a:p>
      </dgm:t>
    </dgm:pt>
    <dgm:pt modelId="{AEC0F01C-C398-439E-A2FE-ADED736EBE10}" type="pres">
      <dgm:prSet presAssocID="{398AEB86-1CC3-420B-A2CB-95209EFAAC71}" presName="linearFlow" presStyleCnt="0">
        <dgm:presLayoutVars>
          <dgm:dir/>
          <dgm:animLvl val="lvl"/>
          <dgm:resizeHandles val="exact"/>
        </dgm:presLayoutVars>
      </dgm:prSet>
      <dgm:spPr/>
    </dgm:pt>
    <dgm:pt modelId="{99E86D16-85C3-49BA-BB83-D358FCB2FA6C}" type="pres">
      <dgm:prSet presAssocID="{04EFBC67-32BE-49DB-89D8-B593EEB4F916}" presName="composite" presStyleCnt="0"/>
      <dgm:spPr/>
    </dgm:pt>
    <dgm:pt modelId="{91B0F02B-AF6D-4EFB-81F6-4BCA3A53C089}" type="pres">
      <dgm:prSet presAssocID="{04EFBC67-32BE-49DB-89D8-B593EEB4F916}" presName="parentText" presStyleLbl="alignNode1" presStyleIdx="0" presStyleCnt="1">
        <dgm:presLayoutVars>
          <dgm:chMax val="1"/>
          <dgm:bulletEnabled val="1"/>
        </dgm:presLayoutVars>
      </dgm:prSet>
      <dgm:spPr/>
    </dgm:pt>
    <dgm:pt modelId="{AD873B54-2CF7-47AB-B712-50C2936C368C}" type="pres">
      <dgm:prSet presAssocID="{04EFBC67-32BE-49DB-89D8-B593EEB4F916}" presName="descendantText" presStyleLbl="alignAcc1" presStyleIdx="0" presStyleCnt="1">
        <dgm:presLayoutVars>
          <dgm:bulletEnabled val="1"/>
        </dgm:presLayoutVars>
      </dgm:prSet>
      <dgm:spPr/>
    </dgm:pt>
  </dgm:ptLst>
  <dgm:cxnLst>
    <dgm:cxn modelId="{C06AD500-7980-4CCA-B502-16120F7C222D}" srcId="{398AEB86-1CC3-420B-A2CB-95209EFAAC71}" destId="{04EFBC67-32BE-49DB-89D8-B593EEB4F916}" srcOrd="0" destOrd="0" parTransId="{EF518C54-A6AF-4D9B-9705-1919230D53D0}" sibTransId="{4C3761DF-1036-4ECA-9CB7-0E09A44B6181}"/>
    <dgm:cxn modelId="{0BA7D225-5AFD-408B-8578-B32A7707CDB2}" srcId="{04EFBC67-32BE-49DB-89D8-B593EEB4F916}" destId="{6A4C0365-39F5-47E3-B55B-3A174A2D4E0D}" srcOrd="0" destOrd="0" parTransId="{856E85A0-9D1A-4A67-957E-C67474166A22}" sibTransId="{928E0E4F-64F9-4453-85BD-3362812AA46C}"/>
    <dgm:cxn modelId="{D60E6937-A0C5-4396-98BF-3BBF290602BF}" srcId="{04EFBC67-32BE-49DB-89D8-B593EEB4F916}" destId="{9689429F-613B-4AFC-B5CF-BD32EEEEBE7C}" srcOrd="1" destOrd="0" parTransId="{3970A3FD-3905-45DD-B639-78F3EC48759A}" sibTransId="{0A470938-023E-4E84-BE6D-F9F5F70E33FE}"/>
    <dgm:cxn modelId="{B146C271-2879-48F1-AECC-D2AD0F6A8FEE}" type="presOf" srcId="{04EFBC67-32BE-49DB-89D8-B593EEB4F916}" destId="{91B0F02B-AF6D-4EFB-81F6-4BCA3A53C089}" srcOrd="0" destOrd="0" presId="urn:microsoft.com/office/officeart/2005/8/layout/chevron2"/>
    <dgm:cxn modelId="{447A3A9F-BCD6-48AF-925E-D6C3F374F43E}" type="presOf" srcId="{398AEB86-1CC3-420B-A2CB-95209EFAAC71}" destId="{AEC0F01C-C398-439E-A2FE-ADED736EBE10}" srcOrd="0" destOrd="0" presId="urn:microsoft.com/office/officeart/2005/8/layout/chevron2"/>
    <dgm:cxn modelId="{22D008B2-1536-4C3A-BCBF-54ACF42D3B95}" type="presOf" srcId="{9689429F-613B-4AFC-B5CF-BD32EEEEBE7C}" destId="{AD873B54-2CF7-47AB-B712-50C2936C368C}" srcOrd="0" destOrd="1" presId="urn:microsoft.com/office/officeart/2005/8/layout/chevron2"/>
    <dgm:cxn modelId="{4218A4E7-E12B-4ABF-98D1-FF1508DE16A0}" type="presOf" srcId="{6A4C0365-39F5-47E3-B55B-3A174A2D4E0D}" destId="{AD873B54-2CF7-47AB-B712-50C2936C368C}" srcOrd="0" destOrd="0" presId="urn:microsoft.com/office/officeart/2005/8/layout/chevron2"/>
    <dgm:cxn modelId="{51B3744A-A2F8-4B3C-B5FE-00E7C2E65629}" type="presParOf" srcId="{AEC0F01C-C398-439E-A2FE-ADED736EBE10}" destId="{99E86D16-85C3-49BA-BB83-D358FCB2FA6C}" srcOrd="0" destOrd="0" presId="urn:microsoft.com/office/officeart/2005/8/layout/chevron2"/>
    <dgm:cxn modelId="{844B49F0-71FF-44D5-93DB-2B94ABB9E549}" type="presParOf" srcId="{99E86D16-85C3-49BA-BB83-D358FCB2FA6C}" destId="{91B0F02B-AF6D-4EFB-81F6-4BCA3A53C089}" srcOrd="0" destOrd="0" presId="urn:microsoft.com/office/officeart/2005/8/layout/chevron2"/>
    <dgm:cxn modelId="{6F60AEE9-28BD-43D5-B71A-3ADD1ABB26AA}" type="presParOf" srcId="{99E86D16-85C3-49BA-BB83-D358FCB2FA6C}" destId="{AD873B54-2CF7-47AB-B712-50C2936C368C}" srcOrd="1" destOrd="0" presId="urn:microsoft.com/office/officeart/2005/8/layout/chevro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A5F6B-1692-40EF-91A9-AA9C4A13E01D}"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nl-BE"/>
        </a:p>
      </dgm:t>
    </dgm:pt>
    <dgm:pt modelId="{A6BA790E-1155-42A0-B2C2-0FA51ABCE537}">
      <dgm:prSet phldrT="[Tekst]"/>
      <dgm:spPr/>
      <dgm:t>
        <a:bodyPr/>
        <a:lstStyle/>
        <a:p>
          <a:r>
            <a:rPr lang="nl-NL" dirty="0"/>
            <a:t>activeren</a:t>
          </a:r>
          <a:endParaRPr lang="nl-BE" dirty="0"/>
        </a:p>
      </dgm:t>
    </dgm:pt>
    <dgm:pt modelId="{4893042F-EA28-4083-B0FD-3701F2A1A885}" type="parTrans" cxnId="{D37C38C4-D80D-4FC1-A827-EB1B2C4CBF13}">
      <dgm:prSet/>
      <dgm:spPr/>
      <dgm:t>
        <a:bodyPr/>
        <a:lstStyle/>
        <a:p>
          <a:endParaRPr lang="nl-BE"/>
        </a:p>
      </dgm:t>
    </dgm:pt>
    <dgm:pt modelId="{2481B391-0B03-4822-8912-5E7084E42212}" type="sibTrans" cxnId="{D37C38C4-D80D-4FC1-A827-EB1B2C4CBF13}">
      <dgm:prSet/>
      <dgm:spPr/>
      <dgm:t>
        <a:bodyPr/>
        <a:lstStyle/>
        <a:p>
          <a:endParaRPr lang="nl-BE"/>
        </a:p>
      </dgm:t>
    </dgm:pt>
    <dgm:pt modelId="{B9A335E5-FCFB-479F-80A4-D1E5D577D5A9}">
      <dgm:prSet phldrT="[Tekst]"/>
      <dgm:spPr/>
      <dgm:t>
        <a:bodyPr/>
        <a:lstStyle/>
        <a:p>
          <a:r>
            <a:rPr lang="nl-NL" dirty="0"/>
            <a:t>Digitaal via internet</a:t>
          </a:r>
          <a:endParaRPr lang="nl-BE" dirty="0"/>
        </a:p>
      </dgm:t>
    </dgm:pt>
    <dgm:pt modelId="{F53D4EE2-AB69-447E-AE75-FB9F195FFF37}" type="parTrans" cxnId="{183B0642-AA79-4C0D-BBC6-5BFEDEE21049}">
      <dgm:prSet/>
      <dgm:spPr/>
      <dgm:t>
        <a:bodyPr/>
        <a:lstStyle/>
        <a:p>
          <a:endParaRPr lang="nl-BE"/>
        </a:p>
      </dgm:t>
    </dgm:pt>
    <dgm:pt modelId="{C4A7BE1C-D02D-4FBD-A62D-E49B302C6280}" type="sibTrans" cxnId="{183B0642-AA79-4C0D-BBC6-5BFEDEE21049}">
      <dgm:prSet/>
      <dgm:spPr/>
      <dgm:t>
        <a:bodyPr/>
        <a:lstStyle/>
        <a:p>
          <a:endParaRPr lang="nl-BE"/>
        </a:p>
      </dgm:t>
    </dgm:pt>
    <dgm:pt modelId="{8577898D-610C-4190-8CB7-2D6D7F15033A}">
      <dgm:prSet phldrT="[Tekst]"/>
      <dgm:spPr/>
      <dgm:t>
        <a:bodyPr/>
        <a:lstStyle/>
        <a:p>
          <a:r>
            <a:rPr lang="nl-NL" dirty="0"/>
            <a:t>Line-up</a:t>
          </a:r>
          <a:endParaRPr lang="nl-BE" dirty="0"/>
        </a:p>
      </dgm:t>
    </dgm:pt>
    <dgm:pt modelId="{79A89D8A-5E18-46E6-9F5C-53596A850865}" type="parTrans" cxnId="{19D0E6A0-9BDF-4BD0-95FA-DF41660187A7}">
      <dgm:prSet/>
      <dgm:spPr/>
      <dgm:t>
        <a:bodyPr/>
        <a:lstStyle/>
        <a:p>
          <a:endParaRPr lang="nl-BE"/>
        </a:p>
      </dgm:t>
    </dgm:pt>
    <dgm:pt modelId="{2CAB7D13-5B5C-496C-A55B-D7757C6F13FF}" type="sibTrans" cxnId="{19D0E6A0-9BDF-4BD0-95FA-DF41660187A7}">
      <dgm:prSet/>
      <dgm:spPr/>
      <dgm:t>
        <a:bodyPr/>
        <a:lstStyle/>
        <a:p>
          <a:endParaRPr lang="nl-BE"/>
        </a:p>
      </dgm:t>
    </dgm:pt>
    <dgm:pt modelId="{38D079DA-3830-4474-B8D1-6D691254F94F}">
      <dgm:prSet phldrT="[Tekst]"/>
      <dgm:spPr/>
      <dgm:t>
        <a:bodyPr/>
        <a:lstStyle/>
        <a:p>
          <a:r>
            <a:rPr lang="nl-NL" dirty="0"/>
            <a:t>Digitaal</a:t>
          </a:r>
          <a:endParaRPr lang="nl-BE" dirty="0"/>
        </a:p>
      </dgm:t>
    </dgm:pt>
    <dgm:pt modelId="{4AFEE8B3-6C27-4528-AB88-A7000D98F8DF}" type="parTrans" cxnId="{23B46C5B-4E4E-4C12-9713-AC597467F667}">
      <dgm:prSet/>
      <dgm:spPr/>
      <dgm:t>
        <a:bodyPr/>
        <a:lstStyle/>
        <a:p>
          <a:endParaRPr lang="nl-BE"/>
        </a:p>
      </dgm:t>
    </dgm:pt>
    <dgm:pt modelId="{B1DAD0CE-88B7-4210-A9AA-DE44172BB43D}" type="sibTrans" cxnId="{23B46C5B-4E4E-4C12-9713-AC597467F667}">
      <dgm:prSet/>
      <dgm:spPr/>
      <dgm:t>
        <a:bodyPr/>
        <a:lstStyle/>
        <a:p>
          <a:endParaRPr lang="nl-BE"/>
        </a:p>
      </dgm:t>
    </dgm:pt>
    <dgm:pt modelId="{91E55297-03E1-48A6-AC73-80127D57CC05}">
      <dgm:prSet phldrT="[Tekst]"/>
      <dgm:spPr/>
      <dgm:t>
        <a:bodyPr/>
        <a:lstStyle/>
        <a:p>
          <a:r>
            <a:rPr lang="nl-NL" dirty="0"/>
            <a:t>Tijdens wedstrijd</a:t>
          </a:r>
          <a:endParaRPr lang="nl-BE" dirty="0"/>
        </a:p>
      </dgm:t>
    </dgm:pt>
    <dgm:pt modelId="{3BA8B9EA-D9DE-4F70-A219-767F02937450}" type="parTrans" cxnId="{3465BD69-590E-4196-9821-6741E2CF7002}">
      <dgm:prSet/>
      <dgm:spPr/>
      <dgm:t>
        <a:bodyPr/>
        <a:lstStyle/>
        <a:p>
          <a:endParaRPr lang="nl-BE"/>
        </a:p>
      </dgm:t>
    </dgm:pt>
    <dgm:pt modelId="{A78CCBEE-A4C9-4BDB-81A6-8B51E76A1A54}" type="sibTrans" cxnId="{3465BD69-590E-4196-9821-6741E2CF7002}">
      <dgm:prSet/>
      <dgm:spPr/>
      <dgm:t>
        <a:bodyPr/>
        <a:lstStyle/>
        <a:p>
          <a:endParaRPr lang="nl-BE"/>
        </a:p>
      </dgm:t>
    </dgm:pt>
    <dgm:pt modelId="{2E3F5D8F-E492-40FF-B069-16BFEE134A90}">
      <dgm:prSet phldrT="[Tekst]"/>
      <dgm:spPr/>
      <dgm:t>
        <a:bodyPr/>
        <a:lstStyle/>
        <a:p>
          <a:r>
            <a:rPr lang="nl-NL" dirty="0"/>
            <a:t>Doelpunten op papier</a:t>
          </a:r>
          <a:endParaRPr lang="nl-BE" dirty="0"/>
        </a:p>
      </dgm:t>
    </dgm:pt>
    <dgm:pt modelId="{A3D0DAD3-EFF5-4943-AB71-6B4E8EC24120}" type="parTrans" cxnId="{290CEA5C-1705-4747-A3FA-6F3EDA276FDC}">
      <dgm:prSet/>
      <dgm:spPr/>
      <dgm:t>
        <a:bodyPr/>
        <a:lstStyle/>
        <a:p>
          <a:endParaRPr lang="nl-BE"/>
        </a:p>
      </dgm:t>
    </dgm:pt>
    <dgm:pt modelId="{A8A110B4-FF13-49C5-9DE4-CCC7EB55D68E}" type="sibTrans" cxnId="{290CEA5C-1705-4747-A3FA-6F3EDA276FDC}">
      <dgm:prSet/>
      <dgm:spPr/>
      <dgm:t>
        <a:bodyPr/>
        <a:lstStyle/>
        <a:p>
          <a:endParaRPr lang="nl-BE"/>
        </a:p>
      </dgm:t>
    </dgm:pt>
    <dgm:pt modelId="{A2C604E7-65B1-4695-99C4-DC2ED4F6FD50}">
      <dgm:prSet phldrT="[Tekst]"/>
      <dgm:spPr/>
      <dgm:t>
        <a:bodyPr/>
        <a:lstStyle/>
        <a:p>
          <a:r>
            <a:rPr lang="nl-NL" dirty="0"/>
            <a:t>Andere acties digitaal</a:t>
          </a:r>
          <a:endParaRPr lang="nl-BE" dirty="0"/>
        </a:p>
      </dgm:t>
    </dgm:pt>
    <dgm:pt modelId="{49A8F0B1-B99B-4DC9-83B8-E143397DA38F}" type="parTrans" cxnId="{428A22AB-89DD-4FFC-997C-F133817DFFC5}">
      <dgm:prSet/>
      <dgm:spPr/>
      <dgm:t>
        <a:bodyPr/>
        <a:lstStyle/>
        <a:p>
          <a:endParaRPr lang="nl-BE"/>
        </a:p>
      </dgm:t>
    </dgm:pt>
    <dgm:pt modelId="{FD61AF1A-CB1E-4C83-98EE-B1CF9A3057B9}" type="sibTrans" cxnId="{428A22AB-89DD-4FFC-997C-F133817DFFC5}">
      <dgm:prSet/>
      <dgm:spPr/>
      <dgm:t>
        <a:bodyPr/>
        <a:lstStyle/>
        <a:p>
          <a:endParaRPr lang="nl-BE"/>
        </a:p>
      </dgm:t>
    </dgm:pt>
    <dgm:pt modelId="{A29A9AF4-DD8D-4DD8-87BD-EE605A662CFE}">
      <dgm:prSet phldrT="[Tekst]"/>
      <dgm:spPr/>
      <dgm:t>
        <a:bodyPr/>
        <a:lstStyle/>
        <a:p>
          <a:r>
            <a:rPr lang="nl-NL" dirty="0"/>
            <a:t>Einde wedstrijd</a:t>
          </a:r>
          <a:endParaRPr lang="nl-BE" dirty="0"/>
        </a:p>
      </dgm:t>
    </dgm:pt>
    <dgm:pt modelId="{A4AC24B3-7280-4962-BC75-D4EF1B41F10D}" type="parTrans" cxnId="{84885A1B-5ED7-4227-A375-C3CC39F86919}">
      <dgm:prSet/>
      <dgm:spPr/>
      <dgm:t>
        <a:bodyPr/>
        <a:lstStyle/>
        <a:p>
          <a:endParaRPr lang="nl-BE"/>
        </a:p>
      </dgm:t>
    </dgm:pt>
    <dgm:pt modelId="{DF949E59-F3D0-4BCA-80AD-2C78F7446552}" type="sibTrans" cxnId="{84885A1B-5ED7-4227-A375-C3CC39F86919}">
      <dgm:prSet/>
      <dgm:spPr/>
      <dgm:t>
        <a:bodyPr/>
        <a:lstStyle/>
        <a:p>
          <a:endParaRPr lang="nl-BE"/>
        </a:p>
      </dgm:t>
    </dgm:pt>
    <dgm:pt modelId="{86325E0C-1E0F-4045-91BC-CD309732DC77}">
      <dgm:prSet phldrT="[Tekst]"/>
      <dgm:spPr/>
      <dgm:t>
        <a:bodyPr/>
        <a:lstStyle/>
        <a:p>
          <a:r>
            <a:rPr lang="nl-NL" dirty="0"/>
            <a:t>Wedstrijdpunten digitaal</a:t>
          </a:r>
          <a:endParaRPr lang="nl-BE" dirty="0"/>
        </a:p>
      </dgm:t>
    </dgm:pt>
    <dgm:pt modelId="{C03B7023-A762-47AE-8472-E715758362C7}" type="parTrans" cxnId="{760106CD-823C-4CCB-9FED-01C856939B63}">
      <dgm:prSet/>
      <dgm:spPr/>
      <dgm:t>
        <a:bodyPr/>
        <a:lstStyle/>
        <a:p>
          <a:endParaRPr lang="nl-BE"/>
        </a:p>
      </dgm:t>
    </dgm:pt>
    <dgm:pt modelId="{796C188E-0814-4B11-85B6-4DB7F4FC1717}" type="sibTrans" cxnId="{760106CD-823C-4CCB-9FED-01C856939B63}">
      <dgm:prSet/>
      <dgm:spPr/>
      <dgm:t>
        <a:bodyPr/>
        <a:lstStyle/>
        <a:p>
          <a:endParaRPr lang="nl-BE"/>
        </a:p>
      </dgm:t>
    </dgm:pt>
    <dgm:pt modelId="{D3DE880B-AF68-4B9D-B317-1301C1E587F8}">
      <dgm:prSet phldrT="[Tekst]"/>
      <dgm:spPr/>
      <dgm:t>
        <a:bodyPr/>
        <a:lstStyle/>
        <a:p>
          <a:r>
            <a:rPr lang="nl-NL" dirty="0"/>
            <a:t>Finish match digitaal</a:t>
          </a:r>
          <a:endParaRPr lang="nl-BE" dirty="0"/>
        </a:p>
      </dgm:t>
    </dgm:pt>
    <dgm:pt modelId="{84EDEAA7-69D8-4F8A-95B1-9780C085EB0F}" type="parTrans" cxnId="{9C7DB4FE-7264-4B42-9F7E-80874EFE2B0E}">
      <dgm:prSet/>
      <dgm:spPr/>
      <dgm:t>
        <a:bodyPr/>
        <a:lstStyle/>
        <a:p>
          <a:endParaRPr lang="nl-BE"/>
        </a:p>
      </dgm:t>
    </dgm:pt>
    <dgm:pt modelId="{B22BA0A8-522F-4B9E-86A2-73801667AF6D}" type="sibTrans" cxnId="{9C7DB4FE-7264-4B42-9F7E-80874EFE2B0E}">
      <dgm:prSet/>
      <dgm:spPr/>
      <dgm:t>
        <a:bodyPr/>
        <a:lstStyle/>
        <a:p>
          <a:endParaRPr lang="nl-BE"/>
        </a:p>
      </dgm:t>
    </dgm:pt>
    <dgm:pt modelId="{2B8652D3-D031-4B93-AEE6-41687F32AAFE}">
      <dgm:prSet phldrT="[Tekst]"/>
      <dgm:spPr/>
      <dgm:t>
        <a:bodyPr/>
        <a:lstStyle/>
        <a:p>
          <a:r>
            <a:rPr lang="nl-NL" dirty="0"/>
            <a:t>Release</a:t>
          </a:r>
          <a:endParaRPr lang="nl-BE" dirty="0"/>
        </a:p>
      </dgm:t>
    </dgm:pt>
    <dgm:pt modelId="{AD549A44-C25D-46E5-80C2-071F599F5C22}" type="parTrans" cxnId="{AB69EB1C-FF7A-4098-96A4-E091081D2B7E}">
      <dgm:prSet/>
      <dgm:spPr/>
      <dgm:t>
        <a:bodyPr/>
        <a:lstStyle/>
        <a:p>
          <a:endParaRPr lang="nl-BE"/>
        </a:p>
      </dgm:t>
    </dgm:pt>
    <dgm:pt modelId="{8301856A-BDCA-4AD2-A6D4-0B2645CB5676}" type="sibTrans" cxnId="{AB69EB1C-FF7A-4098-96A4-E091081D2B7E}">
      <dgm:prSet/>
      <dgm:spPr/>
      <dgm:t>
        <a:bodyPr/>
        <a:lstStyle/>
        <a:p>
          <a:endParaRPr lang="nl-BE"/>
        </a:p>
      </dgm:t>
    </dgm:pt>
    <dgm:pt modelId="{7F60A276-592C-417B-B691-3713D6F74020}">
      <dgm:prSet phldrT="[Tekst]"/>
      <dgm:spPr/>
      <dgm:t>
        <a:bodyPr/>
        <a:lstStyle/>
        <a:p>
          <a:r>
            <a:rPr lang="nl-NL" dirty="0"/>
            <a:t>Digitaal via internet</a:t>
          </a:r>
          <a:endParaRPr lang="nl-BE" dirty="0"/>
        </a:p>
      </dgm:t>
    </dgm:pt>
    <dgm:pt modelId="{CE0954B0-5FC5-4908-AA60-913CEDEBA7CF}" type="parTrans" cxnId="{828A6D5A-E2D4-4D22-BD23-F00A118DE61D}">
      <dgm:prSet/>
      <dgm:spPr/>
      <dgm:t>
        <a:bodyPr/>
        <a:lstStyle/>
        <a:p>
          <a:endParaRPr lang="nl-BE"/>
        </a:p>
      </dgm:t>
    </dgm:pt>
    <dgm:pt modelId="{66AFABDB-5570-4161-94EC-00A538019195}" type="sibTrans" cxnId="{828A6D5A-E2D4-4D22-BD23-F00A118DE61D}">
      <dgm:prSet/>
      <dgm:spPr/>
      <dgm:t>
        <a:bodyPr/>
        <a:lstStyle/>
        <a:p>
          <a:endParaRPr lang="nl-BE"/>
        </a:p>
      </dgm:t>
    </dgm:pt>
    <dgm:pt modelId="{07C2D5B2-6081-4827-9DD8-07ECB4606E92}" type="pres">
      <dgm:prSet presAssocID="{AD3A5F6B-1692-40EF-91A9-AA9C4A13E01D}" presName="linear" presStyleCnt="0">
        <dgm:presLayoutVars>
          <dgm:animLvl val="lvl"/>
          <dgm:resizeHandles val="exact"/>
        </dgm:presLayoutVars>
      </dgm:prSet>
      <dgm:spPr/>
    </dgm:pt>
    <dgm:pt modelId="{05E135AF-0DCC-454F-8369-8F7A8BF4DD7C}" type="pres">
      <dgm:prSet presAssocID="{A6BA790E-1155-42A0-B2C2-0FA51ABCE537}" presName="parentText" presStyleLbl="node1" presStyleIdx="0" presStyleCnt="5" custLinFactNeighborY="-5619">
        <dgm:presLayoutVars>
          <dgm:chMax val="0"/>
          <dgm:bulletEnabled val="1"/>
        </dgm:presLayoutVars>
      </dgm:prSet>
      <dgm:spPr/>
    </dgm:pt>
    <dgm:pt modelId="{4CD02CA1-094D-4564-9C5B-9B3CC3478212}" type="pres">
      <dgm:prSet presAssocID="{A6BA790E-1155-42A0-B2C2-0FA51ABCE537}" presName="childText" presStyleLbl="revTx" presStyleIdx="0" presStyleCnt="5">
        <dgm:presLayoutVars>
          <dgm:bulletEnabled val="1"/>
        </dgm:presLayoutVars>
      </dgm:prSet>
      <dgm:spPr/>
    </dgm:pt>
    <dgm:pt modelId="{254D3DD4-AE5B-4B40-9E3B-DAF0EA453E8E}" type="pres">
      <dgm:prSet presAssocID="{8577898D-610C-4190-8CB7-2D6D7F15033A}" presName="parentText" presStyleLbl="node1" presStyleIdx="1" presStyleCnt="5">
        <dgm:presLayoutVars>
          <dgm:chMax val="0"/>
          <dgm:bulletEnabled val="1"/>
        </dgm:presLayoutVars>
      </dgm:prSet>
      <dgm:spPr/>
    </dgm:pt>
    <dgm:pt modelId="{3A4CAB3B-9E8E-4885-AA1C-AD175B155EE2}" type="pres">
      <dgm:prSet presAssocID="{8577898D-610C-4190-8CB7-2D6D7F15033A}" presName="childText" presStyleLbl="revTx" presStyleIdx="1" presStyleCnt="5">
        <dgm:presLayoutVars>
          <dgm:bulletEnabled val="1"/>
        </dgm:presLayoutVars>
      </dgm:prSet>
      <dgm:spPr/>
    </dgm:pt>
    <dgm:pt modelId="{0B2EF824-14C1-4DAD-A8E5-D464E37D5B3E}" type="pres">
      <dgm:prSet presAssocID="{91E55297-03E1-48A6-AC73-80127D57CC05}" presName="parentText" presStyleLbl="node1" presStyleIdx="2" presStyleCnt="5">
        <dgm:presLayoutVars>
          <dgm:chMax val="0"/>
          <dgm:bulletEnabled val="1"/>
        </dgm:presLayoutVars>
      </dgm:prSet>
      <dgm:spPr/>
    </dgm:pt>
    <dgm:pt modelId="{01589FDE-3CD3-4D91-8CDC-02624E1F4B2C}" type="pres">
      <dgm:prSet presAssocID="{91E55297-03E1-48A6-AC73-80127D57CC05}" presName="childText" presStyleLbl="revTx" presStyleIdx="2" presStyleCnt="5">
        <dgm:presLayoutVars>
          <dgm:bulletEnabled val="1"/>
        </dgm:presLayoutVars>
      </dgm:prSet>
      <dgm:spPr/>
    </dgm:pt>
    <dgm:pt modelId="{D2BBDD86-CCE0-4CE1-873D-CA331CADCB22}" type="pres">
      <dgm:prSet presAssocID="{A29A9AF4-DD8D-4DD8-87BD-EE605A662CFE}" presName="parentText" presStyleLbl="node1" presStyleIdx="3" presStyleCnt="5">
        <dgm:presLayoutVars>
          <dgm:chMax val="0"/>
          <dgm:bulletEnabled val="1"/>
        </dgm:presLayoutVars>
      </dgm:prSet>
      <dgm:spPr/>
    </dgm:pt>
    <dgm:pt modelId="{7E37C99D-E476-4A09-AA00-430DB3EA0CDA}" type="pres">
      <dgm:prSet presAssocID="{A29A9AF4-DD8D-4DD8-87BD-EE605A662CFE}" presName="childText" presStyleLbl="revTx" presStyleIdx="3" presStyleCnt="5">
        <dgm:presLayoutVars>
          <dgm:bulletEnabled val="1"/>
        </dgm:presLayoutVars>
      </dgm:prSet>
      <dgm:spPr/>
    </dgm:pt>
    <dgm:pt modelId="{A7601574-1D98-4FB6-9927-B4E8842739D1}" type="pres">
      <dgm:prSet presAssocID="{2B8652D3-D031-4B93-AEE6-41687F32AAFE}" presName="parentText" presStyleLbl="node1" presStyleIdx="4" presStyleCnt="5">
        <dgm:presLayoutVars>
          <dgm:chMax val="0"/>
          <dgm:bulletEnabled val="1"/>
        </dgm:presLayoutVars>
      </dgm:prSet>
      <dgm:spPr/>
    </dgm:pt>
    <dgm:pt modelId="{E2EFD6A4-96FF-488E-A495-82D5FB380B39}" type="pres">
      <dgm:prSet presAssocID="{2B8652D3-D031-4B93-AEE6-41687F32AAFE}" presName="childText" presStyleLbl="revTx" presStyleIdx="4" presStyleCnt="5">
        <dgm:presLayoutVars>
          <dgm:bulletEnabled val="1"/>
        </dgm:presLayoutVars>
      </dgm:prSet>
      <dgm:spPr/>
    </dgm:pt>
  </dgm:ptLst>
  <dgm:cxnLst>
    <dgm:cxn modelId="{6DA8C216-F28F-4A70-89EB-C57C746C40E6}" type="presOf" srcId="{8577898D-610C-4190-8CB7-2D6D7F15033A}" destId="{254D3DD4-AE5B-4B40-9E3B-DAF0EA453E8E}" srcOrd="0" destOrd="0" presId="urn:microsoft.com/office/officeart/2005/8/layout/vList2"/>
    <dgm:cxn modelId="{84885A1B-5ED7-4227-A375-C3CC39F86919}" srcId="{AD3A5F6B-1692-40EF-91A9-AA9C4A13E01D}" destId="{A29A9AF4-DD8D-4DD8-87BD-EE605A662CFE}" srcOrd="3" destOrd="0" parTransId="{A4AC24B3-7280-4962-BC75-D4EF1B41F10D}" sibTransId="{DF949E59-F3D0-4BCA-80AD-2C78F7446552}"/>
    <dgm:cxn modelId="{AB69EB1C-FF7A-4098-96A4-E091081D2B7E}" srcId="{AD3A5F6B-1692-40EF-91A9-AA9C4A13E01D}" destId="{2B8652D3-D031-4B93-AEE6-41687F32AAFE}" srcOrd="4" destOrd="0" parTransId="{AD549A44-C25D-46E5-80C2-071F599F5C22}" sibTransId="{8301856A-BDCA-4AD2-A6D4-0B2645CB5676}"/>
    <dgm:cxn modelId="{BFAA7B27-3649-49F9-BBE9-F4A3B76E8935}" type="presOf" srcId="{AD3A5F6B-1692-40EF-91A9-AA9C4A13E01D}" destId="{07C2D5B2-6081-4827-9DD8-07ECB4606E92}" srcOrd="0" destOrd="0" presId="urn:microsoft.com/office/officeart/2005/8/layout/vList2"/>
    <dgm:cxn modelId="{2677F22E-6AE9-46CC-B859-031FCAD3A40B}" type="presOf" srcId="{A29A9AF4-DD8D-4DD8-87BD-EE605A662CFE}" destId="{D2BBDD86-CCE0-4CE1-873D-CA331CADCB22}" srcOrd="0" destOrd="0" presId="urn:microsoft.com/office/officeart/2005/8/layout/vList2"/>
    <dgm:cxn modelId="{72606331-E912-413F-88FA-66BD8DDD64B2}" type="presOf" srcId="{91E55297-03E1-48A6-AC73-80127D57CC05}" destId="{0B2EF824-14C1-4DAD-A8E5-D464E37D5B3E}" srcOrd="0" destOrd="0" presId="urn:microsoft.com/office/officeart/2005/8/layout/vList2"/>
    <dgm:cxn modelId="{23B46C5B-4E4E-4C12-9713-AC597467F667}" srcId="{8577898D-610C-4190-8CB7-2D6D7F15033A}" destId="{38D079DA-3830-4474-B8D1-6D691254F94F}" srcOrd="0" destOrd="0" parTransId="{4AFEE8B3-6C27-4528-AB88-A7000D98F8DF}" sibTransId="{B1DAD0CE-88B7-4210-A9AA-DE44172BB43D}"/>
    <dgm:cxn modelId="{290CEA5C-1705-4747-A3FA-6F3EDA276FDC}" srcId="{91E55297-03E1-48A6-AC73-80127D57CC05}" destId="{2E3F5D8F-E492-40FF-B069-16BFEE134A90}" srcOrd="0" destOrd="0" parTransId="{A3D0DAD3-EFF5-4943-AB71-6B4E8EC24120}" sibTransId="{A8A110B4-FF13-49C5-9DE4-CCC7EB55D68E}"/>
    <dgm:cxn modelId="{183B0642-AA79-4C0D-BBC6-5BFEDEE21049}" srcId="{A6BA790E-1155-42A0-B2C2-0FA51ABCE537}" destId="{B9A335E5-FCFB-479F-80A4-D1E5D577D5A9}" srcOrd="0" destOrd="0" parTransId="{F53D4EE2-AB69-447E-AE75-FB9F195FFF37}" sibTransId="{C4A7BE1C-D02D-4FBD-A62D-E49B302C6280}"/>
    <dgm:cxn modelId="{3465BD69-590E-4196-9821-6741E2CF7002}" srcId="{AD3A5F6B-1692-40EF-91A9-AA9C4A13E01D}" destId="{91E55297-03E1-48A6-AC73-80127D57CC05}" srcOrd="2" destOrd="0" parTransId="{3BA8B9EA-D9DE-4F70-A219-767F02937450}" sibTransId="{A78CCBEE-A4C9-4BDB-81A6-8B51E76A1A54}"/>
    <dgm:cxn modelId="{2CA28756-EC9C-4C39-A354-6DBE3D66274A}" type="presOf" srcId="{2B8652D3-D031-4B93-AEE6-41687F32AAFE}" destId="{A7601574-1D98-4FB6-9927-B4E8842739D1}" srcOrd="0" destOrd="0" presId="urn:microsoft.com/office/officeart/2005/8/layout/vList2"/>
    <dgm:cxn modelId="{4CF1D579-65B8-4440-B8D1-E372176A52B4}" type="presOf" srcId="{D3DE880B-AF68-4B9D-B317-1301C1E587F8}" destId="{7E37C99D-E476-4A09-AA00-430DB3EA0CDA}" srcOrd="0" destOrd="1" presId="urn:microsoft.com/office/officeart/2005/8/layout/vList2"/>
    <dgm:cxn modelId="{828A6D5A-E2D4-4D22-BD23-F00A118DE61D}" srcId="{2B8652D3-D031-4B93-AEE6-41687F32AAFE}" destId="{7F60A276-592C-417B-B691-3713D6F74020}" srcOrd="0" destOrd="0" parTransId="{CE0954B0-5FC5-4908-AA60-913CEDEBA7CF}" sibTransId="{66AFABDB-5570-4161-94EC-00A538019195}"/>
    <dgm:cxn modelId="{DEF3B78B-2862-4F6E-8578-09E42451FE71}" type="presOf" srcId="{38D079DA-3830-4474-B8D1-6D691254F94F}" destId="{3A4CAB3B-9E8E-4885-AA1C-AD175B155EE2}" srcOrd="0" destOrd="0" presId="urn:microsoft.com/office/officeart/2005/8/layout/vList2"/>
    <dgm:cxn modelId="{EF980B98-1974-4CD6-8DC3-A8C0802D8655}" type="presOf" srcId="{86325E0C-1E0F-4045-91BC-CD309732DC77}" destId="{7E37C99D-E476-4A09-AA00-430DB3EA0CDA}" srcOrd="0" destOrd="0" presId="urn:microsoft.com/office/officeart/2005/8/layout/vList2"/>
    <dgm:cxn modelId="{FD38099F-4C44-4DD2-B94A-456FD24AF76D}" type="presOf" srcId="{A2C604E7-65B1-4695-99C4-DC2ED4F6FD50}" destId="{01589FDE-3CD3-4D91-8CDC-02624E1F4B2C}" srcOrd="0" destOrd="1" presId="urn:microsoft.com/office/officeart/2005/8/layout/vList2"/>
    <dgm:cxn modelId="{19D0E6A0-9BDF-4BD0-95FA-DF41660187A7}" srcId="{AD3A5F6B-1692-40EF-91A9-AA9C4A13E01D}" destId="{8577898D-610C-4190-8CB7-2D6D7F15033A}" srcOrd="1" destOrd="0" parTransId="{79A89D8A-5E18-46E6-9F5C-53596A850865}" sibTransId="{2CAB7D13-5B5C-496C-A55B-D7757C6F13FF}"/>
    <dgm:cxn modelId="{C8AA71A6-CFE1-490F-AE1C-7236809A5D90}" type="presOf" srcId="{7F60A276-592C-417B-B691-3713D6F74020}" destId="{E2EFD6A4-96FF-488E-A495-82D5FB380B39}" srcOrd="0" destOrd="0" presId="urn:microsoft.com/office/officeart/2005/8/layout/vList2"/>
    <dgm:cxn modelId="{428A22AB-89DD-4FFC-997C-F133817DFFC5}" srcId="{91E55297-03E1-48A6-AC73-80127D57CC05}" destId="{A2C604E7-65B1-4695-99C4-DC2ED4F6FD50}" srcOrd="1" destOrd="0" parTransId="{49A8F0B1-B99B-4DC9-83B8-E143397DA38F}" sibTransId="{FD61AF1A-CB1E-4C83-98EE-B1CF9A3057B9}"/>
    <dgm:cxn modelId="{D37C38C4-D80D-4FC1-A827-EB1B2C4CBF13}" srcId="{AD3A5F6B-1692-40EF-91A9-AA9C4A13E01D}" destId="{A6BA790E-1155-42A0-B2C2-0FA51ABCE537}" srcOrd="0" destOrd="0" parTransId="{4893042F-EA28-4083-B0FD-3701F2A1A885}" sibTransId="{2481B391-0B03-4822-8912-5E7084E42212}"/>
    <dgm:cxn modelId="{760106CD-823C-4CCB-9FED-01C856939B63}" srcId="{A29A9AF4-DD8D-4DD8-87BD-EE605A662CFE}" destId="{86325E0C-1E0F-4045-91BC-CD309732DC77}" srcOrd="0" destOrd="0" parTransId="{C03B7023-A762-47AE-8472-E715758362C7}" sibTransId="{796C188E-0814-4B11-85B6-4DB7F4FC1717}"/>
    <dgm:cxn modelId="{E84438D8-47B7-4D92-9591-692D5A589074}" type="presOf" srcId="{2E3F5D8F-E492-40FF-B069-16BFEE134A90}" destId="{01589FDE-3CD3-4D91-8CDC-02624E1F4B2C}" srcOrd="0" destOrd="0" presId="urn:microsoft.com/office/officeart/2005/8/layout/vList2"/>
    <dgm:cxn modelId="{57065EDC-64F0-406E-87CA-AA85E3C17D0B}" type="presOf" srcId="{B9A335E5-FCFB-479F-80A4-D1E5D577D5A9}" destId="{4CD02CA1-094D-4564-9C5B-9B3CC3478212}" srcOrd="0" destOrd="0" presId="urn:microsoft.com/office/officeart/2005/8/layout/vList2"/>
    <dgm:cxn modelId="{AA209DDC-5BC7-484F-93B6-42D9938DB55A}" type="presOf" srcId="{A6BA790E-1155-42A0-B2C2-0FA51ABCE537}" destId="{05E135AF-0DCC-454F-8369-8F7A8BF4DD7C}" srcOrd="0" destOrd="0" presId="urn:microsoft.com/office/officeart/2005/8/layout/vList2"/>
    <dgm:cxn modelId="{9C7DB4FE-7264-4B42-9F7E-80874EFE2B0E}" srcId="{A29A9AF4-DD8D-4DD8-87BD-EE605A662CFE}" destId="{D3DE880B-AF68-4B9D-B317-1301C1E587F8}" srcOrd="1" destOrd="0" parTransId="{84EDEAA7-69D8-4F8A-95B1-9780C085EB0F}" sibTransId="{B22BA0A8-522F-4B9E-86A2-73801667AF6D}"/>
    <dgm:cxn modelId="{F79B189C-950F-4CB2-AF53-9339C1B905D4}" type="presParOf" srcId="{07C2D5B2-6081-4827-9DD8-07ECB4606E92}" destId="{05E135AF-0DCC-454F-8369-8F7A8BF4DD7C}" srcOrd="0" destOrd="0" presId="urn:microsoft.com/office/officeart/2005/8/layout/vList2"/>
    <dgm:cxn modelId="{AFA4C349-4365-4163-A926-BED324D4C8B9}" type="presParOf" srcId="{07C2D5B2-6081-4827-9DD8-07ECB4606E92}" destId="{4CD02CA1-094D-4564-9C5B-9B3CC3478212}" srcOrd="1" destOrd="0" presId="urn:microsoft.com/office/officeart/2005/8/layout/vList2"/>
    <dgm:cxn modelId="{42304C86-2A26-4BED-B984-30B743FD6290}" type="presParOf" srcId="{07C2D5B2-6081-4827-9DD8-07ECB4606E92}" destId="{254D3DD4-AE5B-4B40-9E3B-DAF0EA453E8E}" srcOrd="2" destOrd="0" presId="urn:microsoft.com/office/officeart/2005/8/layout/vList2"/>
    <dgm:cxn modelId="{C5E9D350-BAB5-48B7-BF74-B0BD79B10D4A}" type="presParOf" srcId="{07C2D5B2-6081-4827-9DD8-07ECB4606E92}" destId="{3A4CAB3B-9E8E-4885-AA1C-AD175B155EE2}" srcOrd="3" destOrd="0" presId="urn:microsoft.com/office/officeart/2005/8/layout/vList2"/>
    <dgm:cxn modelId="{0C19E001-5C3F-43C5-A0A2-75BC84CDCEC6}" type="presParOf" srcId="{07C2D5B2-6081-4827-9DD8-07ECB4606E92}" destId="{0B2EF824-14C1-4DAD-A8E5-D464E37D5B3E}" srcOrd="4" destOrd="0" presId="urn:microsoft.com/office/officeart/2005/8/layout/vList2"/>
    <dgm:cxn modelId="{080AA5F0-45FC-43C5-9AF3-38D1A6556216}" type="presParOf" srcId="{07C2D5B2-6081-4827-9DD8-07ECB4606E92}" destId="{01589FDE-3CD3-4D91-8CDC-02624E1F4B2C}" srcOrd="5" destOrd="0" presId="urn:microsoft.com/office/officeart/2005/8/layout/vList2"/>
    <dgm:cxn modelId="{A157AEE1-E79C-4EF3-8C90-95D733CB5156}" type="presParOf" srcId="{07C2D5B2-6081-4827-9DD8-07ECB4606E92}" destId="{D2BBDD86-CCE0-4CE1-873D-CA331CADCB22}" srcOrd="6" destOrd="0" presId="urn:microsoft.com/office/officeart/2005/8/layout/vList2"/>
    <dgm:cxn modelId="{B338F95A-33E2-43BF-B0DD-F35E94795DD0}" type="presParOf" srcId="{07C2D5B2-6081-4827-9DD8-07ECB4606E92}" destId="{7E37C99D-E476-4A09-AA00-430DB3EA0CDA}" srcOrd="7" destOrd="0" presId="urn:microsoft.com/office/officeart/2005/8/layout/vList2"/>
    <dgm:cxn modelId="{C9BEC9DF-FB6F-4839-B476-42841B6F8B17}" type="presParOf" srcId="{07C2D5B2-6081-4827-9DD8-07ECB4606E92}" destId="{A7601574-1D98-4FB6-9927-B4E8842739D1}" srcOrd="8" destOrd="0" presId="urn:microsoft.com/office/officeart/2005/8/layout/vList2"/>
    <dgm:cxn modelId="{89963093-2630-46EA-A5EC-54FF9BF97A19}" type="presParOf" srcId="{07C2D5B2-6081-4827-9DD8-07ECB4606E92}" destId="{E2EFD6A4-96FF-488E-A495-82D5FB380B39}"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DA253F-6F67-4C82-BD21-745F535180D6}"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nl-BE"/>
        </a:p>
      </dgm:t>
    </dgm:pt>
    <dgm:pt modelId="{C6859912-6EE5-4D12-9801-346534BD7DBC}">
      <dgm:prSet phldrT="[Tekst]"/>
      <dgm:spPr>
        <a:solidFill>
          <a:srgbClr val="7030A0"/>
        </a:solidFill>
      </dgm:spPr>
      <dgm:t>
        <a:bodyPr/>
        <a:lstStyle/>
        <a:p>
          <a:r>
            <a:rPr lang="nl-NL"/>
            <a:t>VHV</a:t>
          </a:r>
          <a:endParaRPr lang="nl-BE"/>
        </a:p>
      </dgm:t>
    </dgm:pt>
    <dgm:pt modelId="{F8FECDF1-0EA0-4601-819D-0DB74DE4E42E}" type="parTrans" cxnId="{FCD7EBF6-AE3D-47D7-9688-BB77E364A70D}">
      <dgm:prSet/>
      <dgm:spPr/>
      <dgm:t>
        <a:bodyPr/>
        <a:lstStyle/>
        <a:p>
          <a:endParaRPr lang="nl-BE"/>
        </a:p>
      </dgm:t>
    </dgm:pt>
    <dgm:pt modelId="{22297F87-5BB3-43DB-B0A7-354A00665CA8}" type="sibTrans" cxnId="{FCD7EBF6-AE3D-47D7-9688-BB77E364A70D}">
      <dgm:prSet/>
      <dgm:spPr/>
      <dgm:t>
        <a:bodyPr/>
        <a:lstStyle/>
        <a:p>
          <a:endParaRPr lang="nl-BE"/>
        </a:p>
      </dgm:t>
    </dgm:pt>
    <dgm:pt modelId="{84DE98CB-0AC2-40F0-8D1D-6DF19803FAC1}">
      <dgm:prSet phldrT="[Tekst]"/>
      <dgm:spPr/>
      <dgm:t>
        <a:bodyPr/>
        <a:lstStyle/>
        <a:p>
          <a:r>
            <a:rPr lang="nl-NL"/>
            <a:t>Lesgevers </a:t>
          </a:r>
          <a:r>
            <a:rPr lang="nl-NL" err="1"/>
            <a:t>OostWest</a:t>
          </a:r>
          <a:endParaRPr lang="nl-BE"/>
        </a:p>
      </dgm:t>
    </dgm:pt>
    <dgm:pt modelId="{40CD42B9-FBDC-42C9-AD8C-C5DE5A0E8A4D}" type="parTrans" cxnId="{6630F5BB-80C3-46C9-8310-BF0C1AE3E86A}">
      <dgm:prSet/>
      <dgm:spPr/>
      <dgm:t>
        <a:bodyPr/>
        <a:lstStyle/>
        <a:p>
          <a:endParaRPr lang="nl-BE"/>
        </a:p>
      </dgm:t>
    </dgm:pt>
    <dgm:pt modelId="{0DFE9444-F871-4A0A-A07E-9DBAEA067692}" type="sibTrans" cxnId="{6630F5BB-80C3-46C9-8310-BF0C1AE3E86A}">
      <dgm:prSet/>
      <dgm:spPr/>
      <dgm:t>
        <a:bodyPr/>
        <a:lstStyle/>
        <a:p>
          <a:endParaRPr lang="nl-BE"/>
        </a:p>
      </dgm:t>
    </dgm:pt>
    <dgm:pt modelId="{3F8791A7-8041-4F02-B991-3442E3A6212A}">
      <dgm:prSet phldrT="[Tekst]"/>
      <dgm:spPr/>
      <dgm:t>
        <a:bodyPr/>
        <a:lstStyle/>
        <a:p>
          <a:r>
            <a:rPr lang="nl-NL"/>
            <a:t>clubs</a:t>
          </a:r>
          <a:endParaRPr lang="nl-BE"/>
        </a:p>
      </dgm:t>
    </dgm:pt>
    <dgm:pt modelId="{BE5C2C20-7199-4FC3-8CF9-D56D47FA022E}" type="parTrans" cxnId="{BB5F390C-9FA5-489A-B6AE-5BECCB2FEDBB}">
      <dgm:prSet/>
      <dgm:spPr/>
      <dgm:t>
        <a:bodyPr/>
        <a:lstStyle/>
        <a:p>
          <a:endParaRPr lang="nl-BE"/>
        </a:p>
      </dgm:t>
    </dgm:pt>
    <dgm:pt modelId="{110DB781-AA84-4CFC-ADC4-A7A2C7CDA7D9}" type="sibTrans" cxnId="{BB5F390C-9FA5-489A-B6AE-5BECCB2FEDBB}">
      <dgm:prSet/>
      <dgm:spPr/>
      <dgm:t>
        <a:bodyPr/>
        <a:lstStyle/>
        <a:p>
          <a:endParaRPr lang="nl-BE"/>
        </a:p>
      </dgm:t>
    </dgm:pt>
    <dgm:pt modelId="{09BF9FE0-06D8-4609-BBF7-4EA1DCA3B60A}">
      <dgm:prSet phldrT="[Tekst]"/>
      <dgm:spPr/>
      <dgm:t>
        <a:bodyPr/>
        <a:lstStyle/>
        <a:p>
          <a:r>
            <a:rPr lang="nl-NL"/>
            <a:t>Clubs</a:t>
          </a:r>
          <a:endParaRPr lang="nl-BE"/>
        </a:p>
      </dgm:t>
    </dgm:pt>
    <dgm:pt modelId="{5A36B245-F914-4A5B-9721-AD05D1D5A9B6}" type="parTrans" cxnId="{94C3178C-F4ED-456F-8461-9C75E574E710}">
      <dgm:prSet/>
      <dgm:spPr/>
      <dgm:t>
        <a:bodyPr/>
        <a:lstStyle/>
        <a:p>
          <a:endParaRPr lang="nl-BE"/>
        </a:p>
      </dgm:t>
    </dgm:pt>
    <dgm:pt modelId="{72F980C5-8B77-4B72-B7E8-DD60D0CCDA0A}" type="sibTrans" cxnId="{94C3178C-F4ED-456F-8461-9C75E574E710}">
      <dgm:prSet/>
      <dgm:spPr/>
      <dgm:t>
        <a:bodyPr/>
        <a:lstStyle/>
        <a:p>
          <a:endParaRPr lang="nl-BE"/>
        </a:p>
      </dgm:t>
    </dgm:pt>
    <dgm:pt modelId="{90C88B67-71AF-4AA3-BA24-1945781BEE4B}">
      <dgm:prSet phldrT="[Tekst]"/>
      <dgm:spPr>
        <a:solidFill>
          <a:srgbClr val="00B050"/>
        </a:solidFill>
      </dgm:spPr>
      <dgm:t>
        <a:bodyPr/>
        <a:lstStyle/>
        <a:p>
          <a:r>
            <a:rPr lang="nl-NL"/>
            <a:t>Lesgevers Limburg</a:t>
          </a:r>
          <a:endParaRPr lang="nl-BE"/>
        </a:p>
      </dgm:t>
    </dgm:pt>
    <dgm:pt modelId="{CA27908E-0787-43F8-8DE7-3CDC3C64A249}" type="parTrans" cxnId="{5D34A970-7D77-41BA-8034-86B0A11B4302}">
      <dgm:prSet/>
      <dgm:spPr/>
      <dgm:t>
        <a:bodyPr/>
        <a:lstStyle/>
        <a:p>
          <a:endParaRPr lang="nl-BE"/>
        </a:p>
      </dgm:t>
    </dgm:pt>
    <dgm:pt modelId="{C109E70D-3BAA-49A1-B8E3-549035E97D47}" type="sibTrans" cxnId="{5D34A970-7D77-41BA-8034-86B0A11B4302}">
      <dgm:prSet/>
      <dgm:spPr/>
      <dgm:t>
        <a:bodyPr/>
        <a:lstStyle/>
        <a:p>
          <a:endParaRPr lang="nl-BE"/>
        </a:p>
      </dgm:t>
    </dgm:pt>
    <dgm:pt modelId="{7A833F9B-930E-4BB2-BB37-4D220C5CABE8}">
      <dgm:prSet phldrT="[Tekst]"/>
      <dgm:spPr>
        <a:solidFill>
          <a:srgbClr val="FF0000"/>
        </a:solidFill>
      </dgm:spPr>
      <dgm:t>
        <a:bodyPr/>
        <a:lstStyle/>
        <a:p>
          <a:r>
            <a:rPr lang="nl-NL"/>
            <a:t>Clubs</a:t>
          </a:r>
          <a:endParaRPr lang="nl-BE"/>
        </a:p>
      </dgm:t>
    </dgm:pt>
    <dgm:pt modelId="{69DA1467-384C-4847-800C-EB45008E7969}" type="parTrans" cxnId="{BDAFCA97-86F9-4947-A53F-DCC419BD4CB3}">
      <dgm:prSet/>
      <dgm:spPr/>
      <dgm:t>
        <a:bodyPr/>
        <a:lstStyle/>
        <a:p>
          <a:endParaRPr lang="nl-BE"/>
        </a:p>
      </dgm:t>
    </dgm:pt>
    <dgm:pt modelId="{9F424CB5-E769-405C-BD3E-80FDAC4C0BE7}" type="sibTrans" cxnId="{BDAFCA97-86F9-4947-A53F-DCC419BD4CB3}">
      <dgm:prSet/>
      <dgm:spPr/>
      <dgm:t>
        <a:bodyPr/>
        <a:lstStyle/>
        <a:p>
          <a:endParaRPr lang="nl-BE"/>
        </a:p>
      </dgm:t>
    </dgm:pt>
    <dgm:pt modelId="{6C129FD1-17AD-4AF4-9FFC-3D74F06DC657}">
      <dgm:prSet phldrT="[Tekst]"/>
      <dgm:spPr>
        <a:solidFill>
          <a:srgbClr val="FF0000"/>
        </a:solidFill>
      </dgm:spPr>
      <dgm:t>
        <a:bodyPr/>
        <a:lstStyle/>
        <a:p>
          <a:r>
            <a:rPr lang="nl-NL"/>
            <a:t>Lesgevers AVB</a:t>
          </a:r>
          <a:endParaRPr lang="nl-BE"/>
        </a:p>
      </dgm:t>
    </dgm:pt>
    <dgm:pt modelId="{0270BA1B-44E9-4CEE-B8B0-19FF1EA2A0ED}" type="parTrans" cxnId="{7E3E7CB7-2B4D-44F0-B1B9-8D4FCBD977E5}">
      <dgm:prSet/>
      <dgm:spPr/>
      <dgm:t>
        <a:bodyPr/>
        <a:lstStyle/>
        <a:p>
          <a:endParaRPr lang="nl-BE"/>
        </a:p>
      </dgm:t>
    </dgm:pt>
    <dgm:pt modelId="{1AEA1C70-E034-4CB1-B63D-C1A785705C87}" type="sibTrans" cxnId="{7E3E7CB7-2B4D-44F0-B1B9-8D4FCBD977E5}">
      <dgm:prSet/>
      <dgm:spPr/>
      <dgm:t>
        <a:bodyPr/>
        <a:lstStyle/>
        <a:p>
          <a:endParaRPr lang="nl-BE"/>
        </a:p>
      </dgm:t>
    </dgm:pt>
    <dgm:pt modelId="{DA8C1285-42F0-408F-B487-366CFC45F3FF}">
      <dgm:prSet phldrT="[Tekst]"/>
      <dgm:spPr/>
      <dgm:t>
        <a:bodyPr/>
        <a:lstStyle/>
        <a:p>
          <a:r>
            <a:rPr lang="nl-NL"/>
            <a:t>clubs</a:t>
          </a:r>
          <a:endParaRPr lang="nl-BE"/>
        </a:p>
      </dgm:t>
    </dgm:pt>
    <dgm:pt modelId="{1F483158-6E8F-4A2B-85F0-C40408B486CF}" type="parTrans" cxnId="{A168F7CE-2239-4A92-9042-7AF7A0E7C46E}">
      <dgm:prSet/>
      <dgm:spPr/>
      <dgm:t>
        <a:bodyPr/>
        <a:lstStyle/>
        <a:p>
          <a:endParaRPr lang="nl-BE"/>
        </a:p>
      </dgm:t>
    </dgm:pt>
    <dgm:pt modelId="{A20E1011-6C8F-48F3-B171-3962D2099CF9}" type="sibTrans" cxnId="{A168F7CE-2239-4A92-9042-7AF7A0E7C46E}">
      <dgm:prSet/>
      <dgm:spPr/>
      <dgm:t>
        <a:bodyPr/>
        <a:lstStyle/>
        <a:p>
          <a:endParaRPr lang="nl-BE"/>
        </a:p>
      </dgm:t>
    </dgm:pt>
    <dgm:pt modelId="{5DFD2228-7421-433B-AFB8-169430E84861}">
      <dgm:prSet phldrT="[Tekst]"/>
      <dgm:spPr>
        <a:solidFill>
          <a:srgbClr val="00B050"/>
        </a:solidFill>
      </dgm:spPr>
      <dgm:t>
        <a:bodyPr/>
        <a:lstStyle/>
        <a:p>
          <a:r>
            <a:rPr lang="nl-NL"/>
            <a:t>Clubs</a:t>
          </a:r>
          <a:endParaRPr lang="nl-BE"/>
        </a:p>
      </dgm:t>
    </dgm:pt>
    <dgm:pt modelId="{39F4838A-8C2D-4CAD-9E49-378D9A50ED08}" type="parTrans" cxnId="{E290644B-285E-4F2C-A3E1-8496EF2BBFC2}">
      <dgm:prSet/>
      <dgm:spPr/>
      <dgm:t>
        <a:bodyPr/>
        <a:lstStyle/>
        <a:p>
          <a:endParaRPr lang="nl-BE"/>
        </a:p>
      </dgm:t>
    </dgm:pt>
    <dgm:pt modelId="{BD5830D3-9DE1-4629-97D5-1683CBEDF03C}" type="sibTrans" cxnId="{E290644B-285E-4F2C-A3E1-8496EF2BBFC2}">
      <dgm:prSet/>
      <dgm:spPr/>
      <dgm:t>
        <a:bodyPr/>
        <a:lstStyle/>
        <a:p>
          <a:endParaRPr lang="nl-BE"/>
        </a:p>
      </dgm:t>
    </dgm:pt>
    <dgm:pt modelId="{03E8B251-E267-4EB9-B831-8A47972B4DA5}">
      <dgm:prSet phldrT="[Tekst]"/>
      <dgm:spPr>
        <a:solidFill>
          <a:srgbClr val="00B050"/>
        </a:solidFill>
      </dgm:spPr>
      <dgm:t>
        <a:bodyPr/>
        <a:lstStyle/>
        <a:p>
          <a:r>
            <a:rPr lang="nl-NL"/>
            <a:t>Clubs</a:t>
          </a:r>
          <a:endParaRPr lang="nl-BE"/>
        </a:p>
      </dgm:t>
    </dgm:pt>
    <dgm:pt modelId="{A205787A-A3DD-4884-B3E3-FC7B6045C1E0}" type="parTrans" cxnId="{97199276-051B-46B9-92EF-A1CE6FE70D29}">
      <dgm:prSet/>
      <dgm:spPr/>
      <dgm:t>
        <a:bodyPr/>
        <a:lstStyle/>
        <a:p>
          <a:endParaRPr lang="nl-BE"/>
        </a:p>
      </dgm:t>
    </dgm:pt>
    <dgm:pt modelId="{C24A636B-2AA2-47A0-B9CD-DB10EE7D479C}" type="sibTrans" cxnId="{97199276-051B-46B9-92EF-A1CE6FE70D29}">
      <dgm:prSet/>
      <dgm:spPr/>
      <dgm:t>
        <a:bodyPr/>
        <a:lstStyle/>
        <a:p>
          <a:endParaRPr lang="nl-BE"/>
        </a:p>
      </dgm:t>
    </dgm:pt>
    <dgm:pt modelId="{C15EF482-8D77-41AE-A365-9ACC0F769E39}">
      <dgm:prSet phldrT="[Tekst]"/>
      <dgm:spPr>
        <a:solidFill>
          <a:srgbClr val="00B050"/>
        </a:solidFill>
      </dgm:spPr>
      <dgm:t>
        <a:bodyPr/>
        <a:lstStyle/>
        <a:p>
          <a:r>
            <a:rPr lang="nl-NL"/>
            <a:t>clubs</a:t>
          </a:r>
          <a:endParaRPr lang="nl-BE"/>
        </a:p>
      </dgm:t>
    </dgm:pt>
    <dgm:pt modelId="{D669939D-0805-46AE-97EB-79D591BBB7FE}" type="parTrans" cxnId="{C033FE5D-A7A5-4FE5-9E06-9A8BF9133189}">
      <dgm:prSet/>
      <dgm:spPr/>
      <dgm:t>
        <a:bodyPr/>
        <a:lstStyle/>
        <a:p>
          <a:endParaRPr lang="nl-BE"/>
        </a:p>
      </dgm:t>
    </dgm:pt>
    <dgm:pt modelId="{6C2C573D-1F8E-4372-964D-DB6A40580BEA}" type="sibTrans" cxnId="{C033FE5D-A7A5-4FE5-9E06-9A8BF9133189}">
      <dgm:prSet/>
      <dgm:spPr/>
      <dgm:t>
        <a:bodyPr/>
        <a:lstStyle/>
        <a:p>
          <a:endParaRPr lang="nl-BE"/>
        </a:p>
      </dgm:t>
    </dgm:pt>
    <dgm:pt modelId="{88940285-2FB2-4808-8D71-9CCD6B6A184A}">
      <dgm:prSet phldrT="[Tekst]"/>
      <dgm:spPr>
        <a:solidFill>
          <a:srgbClr val="FF0000"/>
        </a:solidFill>
      </dgm:spPr>
      <dgm:t>
        <a:bodyPr/>
        <a:lstStyle/>
        <a:p>
          <a:r>
            <a:rPr lang="nl-NL"/>
            <a:t>Clubs</a:t>
          </a:r>
          <a:endParaRPr lang="nl-BE"/>
        </a:p>
      </dgm:t>
    </dgm:pt>
    <dgm:pt modelId="{4058787D-36DE-4B66-A1DF-CB78088F76C7}" type="parTrans" cxnId="{619F20EC-0883-45CC-8B36-08E0FF16BF34}">
      <dgm:prSet/>
      <dgm:spPr/>
      <dgm:t>
        <a:bodyPr/>
        <a:lstStyle/>
        <a:p>
          <a:endParaRPr lang="nl-BE"/>
        </a:p>
      </dgm:t>
    </dgm:pt>
    <dgm:pt modelId="{50FD1671-EC73-4E92-B4D0-A2EAFA63D4FC}" type="sibTrans" cxnId="{619F20EC-0883-45CC-8B36-08E0FF16BF34}">
      <dgm:prSet/>
      <dgm:spPr/>
      <dgm:t>
        <a:bodyPr/>
        <a:lstStyle/>
        <a:p>
          <a:endParaRPr lang="nl-BE"/>
        </a:p>
      </dgm:t>
    </dgm:pt>
    <dgm:pt modelId="{1665D4F1-A1D9-465B-9D51-1FBB5BB8DAEC}">
      <dgm:prSet phldrT="[Tekst]"/>
      <dgm:spPr>
        <a:solidFill>
          <a:srgbClr val="FF0000"/>
        </a:solidFill>
      </dgm:spPr>
      <dgm:t>
        <a:bodyPr/>
        <a:lstStyle/>
        <a:p>
          <a:r>
            <a:rPr lang="nl-NL"/>
            <a:t>clubs</a:t>
          </a:r>
          <a:endParaRPr lang="nl-BE"/>
        </a:p>
      </dgm:t>
    </dgm:pt>
    <dgm:pt modelId="{46F1947F-6E6B-40C1-9315-75040A7F8C88}" type="parTrans" cxnId="{7694B5FB-973A-4BBC-89F3-8D22FADAFCE6}">
      <dgm:prSet/>
      <dgm:spPr/>
      <dgm:t>
        <a:bodyPr/>
        <a:lstStyle/>
        <a:p>
          <a:endParaRPr lang="nl-BE"/>
        </a:p>
      </dgm:t>
    </dgm:pt>
    <dgm:pt modelId="{976EC7B1-C6C9-4261-85BE-921538083CE3}" type="sibTrans" cxnId="{7694B5FB-973A-4BBC-89F3-8D22FADAFCE6}">
      <dgm:prSet/>
      <dgm:spPr/>
      <dgm:t>
        <a:bodyPr/>
        <a:lstStyle/>
        <a:p>
          <a:endParaRPr lang="nl-BE"/>
        </a:p>
      </dgm:t>
    </dgm:pt>
    <dgm:pt modelId="{B8CE1CBF-AEBC-4839-8966-C24B43CCE446}" type="pres">
      <dgm:prSet presAssocID="{4BDA253F-6F67-4C82-BD21-745F535180D6}" presName="diagram" presStyleCnt="0">
        <dgm:presLayoutVars>
          <dgm:chPref val="1"/>
          <dgm:dir/>
          <dgm:animOne val="branch"/>
          <dgm:animLvl val="lvl"/>
          <dgm:resizeHandles val="exact"/>
        </dgm:presLayoutVars>
      </dgm:prSet>
      <dgm:spPr/>
    </dgm:pt>
    <dgm:pt modelId="{540773C1-1BD5-478F-96C7-376FE898ABF2}" type="pres">
      <dgm:prSet presAssocID="{C6859912-6EE5-4D12-9801-346534BD7DBC}" presName="root1" presStyleCnt="0"/>
      <dgm:spPr/>
    </dgm:pt>
    <dgm:pt modelId="{61CE16BF-F6DE-45AB-890D-8FF12CE783A0}" type="pres">
      <dgm:prSet presAssocID="{C6859912-6EE5-4D12-9801-346534BD7DBC}" presName="LevelOneTextNode" presStyleLbl="node0" presStyleIdx="0" presStyleCnt="1" custLinFactX="-100000" custLinFactNeighborX="-109899" custLinFactNeighborY="-1794">
        <dgm:presLayoutVars>
          <dgm:chPref val="3"/>
        </dgm:presLayoutVars>
      </dgm:prSet>
      <dgm:spPr/>
    </dgm:pt>
    <dgm:pt modelId="{44F75FB5-F80E-4373-B8B5-D1106877DF42}" type="pres">
      <dgm:prSet presAssocID="{C6859912-6EE5-4D12-9801-346534BD7DBC}" presName="level2hierChild" presStyleCnt="0"/>
      <dgm:spPr/>
    </dgm:pt>
    <dgm:pt modelId="{74088C52-D2F5-4956-BE99-F5A7AC8B4ACF}" type="pres">
      <dgm:prSet presAssocID="{40CD42B9-FBDC-42C9-AD8C-C5DE5A0E8A4D}" presName="conn2-1" presStyleLbl="parChTrans1D2" presStyleIdx="0" presStyleCnt="3"/>
      <dgm:spPr/>
    </dgm:pt>
    <dgm:pt modelId="{7E0939F2-1F43-4A04-9CEE-2AECC6364984}" type="pres">
      <dgm:prSet presAssocID="{40CD42B9-FBDC-42C9-AD8C-C5DE5A0E8A4D}" presName="connTx" presStyleLbl="parChTrans1D2" presStyleIdx="0" presStyleCnt="3"/>
      <dgm:spPr/>
    </dgm:pt>
    <dgm:pt modelId="{41AA15A3-CDEC-4057-A11B-177DBDF4A21A}" type="pres">
      <dgm:prSet presAssocID="{84DE98CB-0AC2-40F0-8D1D-6DF19803FAC1}" presName="root2" presStyleCnt="0"/>
      <dgm:spPr/>
    </dgm:pt>
    <dgm:pt modelId="{9270F638-A180-4372-B213-C9B9916C16CE}" type="pres">
      <dgm:prSet presAssocID="{84DE98CB-0AC2-40F0-8D1D-6DF19803FAC1}" presName="LevelTwoTextNode" presStyleLbl="node2" presStyleIdx="0" presStyleCnt="3" custLinFactNeighborX="-95082" custLinFactNeighborY="1794">
        <dgm:presLayoutVars>
          <dgm:chPref val="3"/>
        </dgm:presLayoutVars>
      </dgm:prSet>
      <dgm:spPr/>
    </dgm:pt>
    <dgm:pt modelId="{BF5657E5-83CE-4E78-8F4D-053500D41FF0}" type="pres">
      <dgm:prSet presAssocID="{84DE98CB-0AC2-40F0-8D1D-6DF19803FAC1}" presName="level3hierChild" presStyleCnt="0"/>
      <dgm:spPr/>
    </dgm:pt>
    <dgm:pt modelId="{AD0DC634-7755-44A4-8B05-3E80A3DE9FED}" type="pres">
      <dgm:prSet presAssocID="{BE5C2C20-7199-4FC3-8CF9-D56D47FA022E}" presName="conn2-1" presStyleLbl="parChTrans1D3" presStyleIdx="0" presStyleCnt="9"/>
      <dgm:spPr/>
    </dgm:pt>
    <dgm:pt modelId="{A9D0B935-9501-4183-8CAC-317CB9DE2DC2}" type="pres">
      <dgm:prSet presAssocID="{BE5C2C20-7199-4FC3-8CF9-D56D47FA022E}" presName="connTx" presStyleLbl="parChTrans1D3" presStyleIdx="0" presStyleCnt="9"/>
      <dgm:spPr/>
    </dgm:pt>
    <dgm:pt modelId="{C9250CFD-2A98-4AA6-AFC4-083824029EAF}" type="pres">
      <dgm:prSet presAssocID="{3F8791A7-8041-4F02-B991-3442E3A6212A}" presName="root2" presStyleCnt="0"/>
      <dgm:spPr/>
    </dgm:pt>
    <dgm:pt modelId="{43715328-CEB4-448A-AA32-3B7A52BACAAC}" type="pres">
      <dgm:prSet presAssocID="{3F8791A7-8041-4F02-B991-3442E3A6212A}" presName="LevelTwoTextNode" presStyleLbl="node3" presStyleIdx="0" presStyleCnt="9">
        <dgm:presLayoutVars>
          <dgm:chPref val="3"/>
        </dgm:presLayoutVars>
      </dgm:prSet>
      <dgm:spPr/>
    </dgm:pt>
    <dgm:pt modelId="{2EFA5556-44C8-46F0-AB4C-FDF521C17D38}" type="pres">
      <dgm:prSet presAssocID="{3F8791A7-8041-4F02-B991-3442E3A6212A}" presName="level3hierChild" presStyleCnt="0"/>
      <dgm:spPr/>
    </dgm:pt>
    <dgm:pt modelId="{CFA75609-30E1-4A12-AD0E-D773C7E8C42C}" type="pres">
      <dgm:prSet presAssocID="{5A36B245-F914-4A5B-9721-AD05D1D5A9B6}" presName="conn2-1" presStyleLbl="parChTrans1D3" presStyleIdx="1" presStyleCnt="9"/>
      <dgm:spPr/>
    </dgm:pt>
    <dgm:pt modelId="{646D363A-029C-41D3-8972-72C9E6AAC6B9}" type="pres">
      <dgm:prSet presAssocID="{5A36B245-F914-4A5B-9721-AD05D1D5A9B6}" presName="connTx" presStyleLbl="parChTrans1D3" presStyleIdx="1" presStyleCnt="9"/>
      <dgm:spPr/>
    </dgm:pt>
    <dgm:pt modelId="{BF02227C-1E00-497A-8F63-4297FD396122}" type="pres">
      <dgm:prSet presAssocID="{09BF9FE0-06D8-4609-BBF7-4EA1DCA3B60A}" presName="root2" presStyleCnt="0"/>
      <dgm:spPr/>
    </dgm:pt>
    <dgm:pt modelId="{25E53D7A-6A3E-40A6-8FAB-2F3C3FE8FF2A}" type="pres">
      <dgm:prSet presAssocID="{09BF9FE0-06D8-4609-BBF7-4EA1DCA3B60A}" presName="LevelTwoTextNode" presStyleLbl="node3" presStyleIdx="1" presStyleCnt="9">
        <dgm:presLayoutVars>
          <dgm:chPref val="3"/>
        </dgm:presLayoutVars>
      </dgm:prSet>
      <dgm:spPr/>
    </dgm:pt>
    <dgm:pt modelId="{4E108C7F-3018-4E84-981B-CE04AAB06B1D}" type="pres">
      <dgm:prSet presAssocID="{09BF9FE0-06D8-4609-BBF7-4EA1DCA3B60A}" presName="level3hierChild" presStyleCnt="0"/>
      <dgm:spPr/>
    </dgm:pt>
    <dgm:pt modelId="{35097929-C461-49AA-96A5-F6367C114F64}" type="pres">
      <dgm:prSet presAssocID="{1F483158-6E8F-4A2B-85F0-C40408B486CF}" presName="conn2-1" presStyleLbl="parChTrans1D3" presStyleIdx="2" presStyleCnt="9"/>
      <dgm:spPr/>
    </dgm:pt>
    <dgm:pt modelId="{D5373D4C-9B07-43B3-B643-7EA351D4D2B8}" type="pres">
      <dgm:prSet presAssocID="{1F483158-6E8F-4A2B-85F0-C40408B486CF}" presName="connTx" presStyleLbl="parChTrans1D3" presStyleIdx="2" presStyleCnt="9"/>
      <dgm:spPr/>
    </dgm:pt>
    <dgm:pt modelId="{9BDC24D9-42CF-4389-BCC7-813D6AE35F42}" type="pres">
      <dgm:prSet presAssocID="{DA8C1285-42F0-408F-B487-366CFC45F3FF}" presName="root2" presStyleCnt="0"/>
      <dgm:spPr/>
    </dgm:pt>
    <dgm:pt modelId="{3942EBFE-AF5D-4B81-8A6E-441CC9EA8463}" type="pres">
      <dgm:prSet presAssocID="{DA8C1285-42F0-408F-B487-366CFC45F3FF}" presName="LevelTwoTextNode" presStyleLbl="node3" presStyleIdx="2" presStyleCnt="9">
        <dgm:presLayoutVars>
          <dgm:chPref val="3"/>
        </dgm:presLayoutVars>
      </dgm:prSet>
      <dgm:spPr/>
    </dgm:pt>
    <dgm:pt modelId="{400FDC14-0AC9-4350-9041-D3C017C29E51}" type="pres">
      <dgm:prSet presAssocID="{DA8C1285-42F0-408F-B487-366CFC45F3FF}" presName="level3hierChild" presStyleCnt="0"/>
      <dgm:spPr/>
    </dgm:pt>
    <dgm:pt modelId="{DDB2D849-0F5C-48C3-A2E4-3C10854A0D4D}" type="pres">
      <dgm:prSet presAssocID="{CA27908E-0787-43F8-8DE7-3CDC3C64A249}" presName="conn2-1" presStyleLbl="parChTrans1D2" presStyleIdx="1" presStyleCnt="3"/>
      <dgm:spPr/>
    </dgm:pt>
    <dgm:pt modelId="{4AA19ECE-1AB9-4103-85D7-37E29A6385C4}" type="pres">
      <dgm:prSet presAssocID="{CA27908E-0787-43F8-8DE7-3CDC3C64A249}" presName="connTx" presStyleLbl="parChTrans1D2" presStyleIdx="1" presStyleCnt="3"/>
      <dgm:spPr/>
    </dgm:pt>
    <dgm:pt modelId="{04A9AAD7-1584-4E39-882D-47DE3B61FAD6}" type="pres">
      <dgm:prSet presAssocID="{90C88B67-71AF-4AA3-BA24-1945781BEE4B}" presName="root2" presStyleCnt="0"/>
      <dgm:spPr/>
    </dgm:pt>
    <dgm:pt modelId="{49B8AACE-68AC-4D57-A4F7-7105E29E3602}" type="pres">
      <dgm:prSet presAssocID="{90C88B67-71AF-4AA3-BA24-1945781BEE4B}" presName="LevelTwoTextNode" presStyleLbl="node2" presStyleIdx="1" presStyleCnt="3" custLinFactNeighborX="-98670">
        <dgm:presLayoutVars>
          <dgm:chPref val="3"/>
        </dgm:presLayoutVars>
      </dgm:prSet>
      <dgm:spPr/>
    </dgm:pt>
    <dgm:pt modelId="{CE6F990B-9C15-4F94-B18E-4B71A4CD8E1E}" type="pres">
      <dgm:prSet presAssocID="{90C88B67-71AF-4AA3-BA24-1945781BEE4B}" presName="level3hierChild" presStyleCnt="0"/>
      <dgm:spPr/>
    </dgm:pt>
    <dgm:pt modelId="{BE5C3502-AFD3-41C1-8D3B-DCBFF3D14496}" type="pres">
      <dgm:prSet presAssocID="{39F4838A-8C2D-4CAD-9E49-378D9A50ED08}" presName="conn2-1" presStyleLbl="parChTrans1D3" presStyleIdx="3" presStyleCnt="9"/>
      <dgm:spPr/>
    </dgm:pt>
    <dgm:pt modelId="{52CB3691-EDBB-454E-BD8D-24BA604E0939}" type="pres">
      <dgm:prSet presAssocID="{39F4838A-8C2D-4CAD-9E49-378D9A50ED08}" presName="connTx" presStyleLbl="parChTrans1D3" presStyleIdx="3" presStyleCnt="9"/>
      <dgm:spPr/>
    </dgm:pt>
    <dgm:pt modelId="{B30853CA-065D-4576-BD9D-B8AC1704B708}" type="pres">
      <dgm:prSet presAssocID="{5DFD2228-7421-433B-AFB8-169430E84861}" presName="root2" presStyleCnt="0"/>
      <dgm:spPr/>
    </dgm:pt>
    <dgm:pt modelId="{FBE8DB01-551E-4835-B62E-1BD7524B2359}" type="pres">
      <dgm:prSet presAssocID="{5DFD2228-7421-433B-AFB8-169430E84861}" presName="LevelTwoTextNode" presStyleLbl="node3" presStyleIdx="3" presStyleCnt="9">
        <dgm:presLayoutVars>
          <dgm:chPref val="3"/>
        </dgm:presLayoutVars>
      </dgm:prSet>
      <dgm:spPr/>
    </dgm:pt>
    <dgm:pt modelId="{D40D7B6F-B8CE-4823-BE63-4C92020B2325}" type="pres">
      <dgm:prSet presAssocID="{5DFD2228-7421-433B-AFB8-169430E84861}" presName="level3hierChild" presStyleCnt="0"/>
      <dgm:spPr/>
    </dgm:pt>
    <dgm:pt modelId="{9DF2CAA9-BE20-455E-8B6D-AEE67DAE6BCD}" type="pres">
      <dgm:prSet presAssocID="{A205787A-A3DD-4884-B3E3-FC7B6045C1E0}" presName="conn2-1" presStyleLbl="parChTrans1D3" presStyleIdx="4" presStyleCnt="9"/>
      <dgm:spPr/>
    </dgm:pt>
    <dgm:pt modelId="{9CA8188C-A22C-44FF-96F4-073236FA12D4}" type="pres">
      <dgm:prSet presAssocID="{A205787A-A3DD-4884-B3E3-FC7B6045C1E0}" presName="connTx" presStyleLbl="parChTrans1D3" presStyleIdx="4" presStyleCnt="9"/>
      <dgm:spPr/>
    </dgm:pt>
    <dgm:pt modelId="{C31A889B-DF31-4C78-8C91-F8B98A1A743B}" type="pres">
      <dgm:prSet presAssocID="{03E8B251-E267-4EB9-B831-8A47972B4DA5}" presName="root2" presStyleCnt="0"/>
      <dgm:spPr/>
    </dgm:pt>
    <dgm:pt modelId="{843F7903-EB0E-4D97-B267-33C7E02EE296}" type="pres">
      <dgm:prSet presAssocID="{03E8B251-E267-4EB9-B831-8A47972B4DA5}" presName="LevelTwoTextNode" presStyleLbl="node3" presStyleIdx="4" presStyleCnt="9">
        <dgm:presLayoutVars>
          <dgm:chPref val="3"/>
        </dgm:presLayoutVars>
      </dgm:prSet>
      <dgm:spPr/>
    </dgm:pt>
    <dgm:pt modelId="{34F60C48-6714-47C7-B618-FAD5D5CF2E31}" type="pres">
      <dgm:prSet presAssocID="{03E8B251-E267-4EB9-B831-8A47972B4DA5}" presName="level3hierChild" presStyleCnt="0"/>
      <dgm:spPr/>
    </dgm:pt>
    <dgm:pt modelId="{52332595-AE57-4072-BFAD-2762B93EB995}" type="pres">
      <dgm:prSet presAssocID="{D669939D-0805-46AE-97EB-79D591BBB7FE}" presName="conn2-1" presStyleLbl="parChTrans1D3" presStyleIdx="5" presStyleCnt="9"/>
      <dgm:spPr/>
    </dgm:pt>
    <dgm:pt modelId="{CFBE78FA-648D-4657-8F39-30C4B555A7CC}" type="pres">
      <dgm:prSet presAssocID="{D669939D-0805-46AE-97EB-79D591BBB7FE}" presName="connTx" presStyleLbl="parChTrans1D3" presStyleIdx="5" presStyleCnt="9"/>
      <dgm:spPr/>
    </dgm:pt>
    <dgm:pt modelId="{A9B9E929-006C-45F4-A662-B46D700C2FFF}" type="pres">
      <dgm:prSet presAssocID="{C15EF482-8D77-41AE-A365-9ACC0F769E39}" presName="root2" presStyleCnt="0"/>
      <dgm:spPr/>
    </dgm:pt>
    <dgm:pt modelId="{CACFB0B0-9054-4890-99E4-7CCDE5A6C591}" type="pres">
      <dgm:prSet presAssocID="{C15EF482-8D77-41AE-A365-9ACC0F769E39}" presName="LevelTwoTextNode" presStyleLbl="node3" presStyleIdx="5" presStyleCnt="9">
        <dgm:presLayoutVars>
          <dgm:chPref val="3"/>
        </dgm:presLayoutVars>
      </dgm:prSet>
      <dgm:spPr/>
    </dgm:pt>
    <dgm:pt modelId="{32AC0318-0DF5-42B8-A088-FE6EA96534CA}" type="pres">
      <dgm:prSet presAssocID="{C15EF482-8D77-41AE-A365-9ACC0F769E39}" presName="level3hierChild" presStyleCnt="0"/>
      <dgm:spPr/>
    </dgm:pt>
    <dgm:pt modelId="{896F94E7-3D57-4DBE-B6AF-ED7FD305070D}" type="pres">
      <dgm:prSet presAssocID="{0270BA1B-44E9-4CEE-B8B0-19FF1EA2A0ED}" presName="conn2-1" presStyleLbl="parChTrans1D2" presStyleIdx="2" presStyleCnt="3"/>
      <dgm:spPr/>
    </dgm:pt>
    <dgm:pt modelId="{40ABEF88-E7D5-4714-BE3C-9528C3436DE4}" type="pres">
      <dgm:prSet presAssocID="{0270BA1B-44E9-4CEE-B8B0-19FF1EA2A0ED}" presName="connTx" presStyleLbl="parChTrans1D2" presStyleIdx="2" presStyleCnt="3"/>
      <dgm:spPr/>
    </dgm:pt>
    <dgm:pt modelId="{78A0CB64-6870-4F77-9EAC-EF22D9BE0284}" type="pres">
      <dgm:prSet presAssocID="{6C129FD1-17AD-4AF4-9FFC-3D74F06DC657}" presName="root2" presStyleCnt="0"/>
      <dgm:spPr/>
    </dgm:pt>
    <dgm:pt modelId="{3AF29F44-93F0-4361-BBFB-88E1C7CCDAE9}" type="pres">
      <dgm:prSet presAssocID="{6C129FD1-17AD-4AF4-9FFC-3D74F06DC657}" presName="LevelTwoTextNode" presStyleLbl="node2" presStyleIdx="2" presStyleCnt="3" custLinFactNeighborX="-94185" custLinFactNeighborY="1794">
        <dgm:presLayoutVars>
          <dgm:chPref val="3"/>
        </dgm:presLayoutVars>
      </dgm:prSet>
      <dgm:spPr/>
    </dgm:pt>
    <dgm:pt modelId="{F7240EA7-84E5-4395-B291-5D5E191F2D68}" type="pres">
      <dgm:prSet presAssocID="{6C129FD1-17AD-4AF4-9FFC-3D74F06DC657}" presName="level3hierChild" presStyleCnt="0"/>
      <dgm:spPr/>
    </dgm:pt>
    <dgm:pt modelId="{A6E0A0C9-0E00-4128-A8C2-5FD03C1B604D}" type="pres">
      <dgm:prSet presAssocID="{69DA1467-384C-4847-800C-EB45008E7969}" presName="conn2-1" presStyleLbl="parChTrans1D3" presStyleIdx="6" presStyleCnt="9"/>
      <dgm:spPr/>
    </dgm:pt>
    <dgm:pt modelId="{E4177B06-6621-4579-8F19-F0B18AD9A9DA}" type="pres">
      <dgm:prSet presAssocID="{69DA1467-384C-4847-800C-EB45008E7969}" presName="connTx" presStyleLbl="parChTrans1D3" presStyleIdx="6" presStyleCnt="9"/>
      <dgm:spPr/>
    </dgm:pt>
    <dgm:pt modelId="{950BA3B7-C7DF-45C7-ACD9-B4A95A67FC4D}" type="pres">
      <dgm:prSet presAssocID="{7A833F9B-930E-4BB2-BB37-4D220C5CABE8}" presName="root2" presStyleCnt="0"/>
      <dgm:spPr/>
    </dgm:pt>
    <dgm:pt modelId="{A86CEB2C-D88E-4594-98EA-29E99B45E40D}" type="pres">
      <dgm:prSet presAssocID="{7A833F9B-930E-4BB2-BB37-4D220C5CABE8}" presName="LevelTwoTextNode" presStyleLbl="node3" presStyleIdx="6" presStyleCnt="9">
        <dgm:presLayoutVars>
          <dgm:chPref val="3"/>
        </dgm:presLayoutVars>
      </dgm:prSet>
      <dgm:spPr/>
    </dgm:pt>
    <dgm:pt modelId="{8193D04D-C1A7-4CB5-BA46-017516B47A47}" type="pres">
      <dgm:prSet presAssocID="{7A833F9B-930E-4BB2-BB37-4D220C5CABE8}" presName="level3hierChild" presStyleCnt="0"/>
      <dgm:spPr/>
    </dgm:pt>
    <dgm:pt modelId="{0459B7BB-8B50-4664-A42A-4D8DDA06C5FB}" type="pres">
      <dgm:prSet presAssocID="{4058787D-36DE-4B66-A1DF-CB78088F76C7}" presName="conn2-1" presStyleLbl="parChTrans1D3" presStyleIdx="7" presStyleCnt="9"/>
      <dgm:spPr/>
    </dgm:pt>
    <dgm:pt modelId="{F68A9E3E-9B93-4238-A17B-4BEDDBB8A4FE}" type="pres">
      <dgm:prSet presAssocID="{4058787D-36DE-4B66-A1DF-CB78088F76C7}" presName="connTx" presStyleLbl="parChTrans1D3" presStyleIdx="7" presStyleCnt="9"/>
      <dgm:spPr/>
    </dgm:pt>
    <dgm:pt modelId="{8BF36C5B-2927-4897-90FE-3E13C1692DC5}" type="pres">
      <dgm:prSet presAssocID="{88940285-2FB2-4808-8D71-9CCD6B6A184A}" presName="root2" presStyleCnt="0"/>
      <dgm:spPr/>
    </dgm:pt>
    <dgm:pt modelId="{B0AA935E-42F2-4D3A-A162-349F5C08FC9C}" type="pres">
      <dgm:prSet presAssocID="{88940285-2FB2-4808-8D71-9CCD6B6A184A}" presName="LevelTwoTextNode" presStyleLbl="node3" presStyleIdx="7" presStyleCnt="9">
        <dgm:presLayoutVars>
          <dgm:chPref val="3"/>
        </dgm:presLayoutVars>
      </dgm:prSet>
      <dgm:spPr/>
    </dgm:pt>
    <dgm:pt modelId="{4B710534-AF71-4E44-B2C9-E6A6D889642B}" type="pres">
      <dgm:prSet presAssocID="{88940285-2FB2-4808-8D71-9CCD6B6A184A}" presName="level3hierChild" presStyleCnt="0"/>
      <dgm:spPr/>
    </dgm:pt>
    <dgm:pt modelId="{4F7FDB7B-4755-4217-8BC9-81D9060461D6}" type="pres">
      <dgm:prSet presAssocID="{46F1947F-6E6B-40C1-9315-75040A7F8C88}" presName="conn2-1" presStyleLbl="parChTrans1D3" presStyleIdx="8" presStyleCnt="9"/>
      <dgm:spPr/>
    </dgm:pt>
    <dgm:pt modelId="{2EAA482A-5290-4B2D-83BC-3AAA86216287}" type="pres">
      <dgm:prSet presAssocID="{46F1947F-6E6B-40C1-9315-75040A7F8C88}" presName="connTx" presStyleLbl="parChTrans1D3" presStyleIdx="8" presStyleCnt="9"/>
      <dgm:spPr/>
    </dgm:pt>
    <dgm:pt modelId="{5E537EE0-9800-4FD7-A8F8-50077926038E}" type="pres">
      <dgm:prSet presAssocID="{1665D4F1-A1D9-465B-9D51-1FBB5BB8DAEC}" presName="root2" presStyleCnt="0"/>
      <dgm:spPr/>
    </dgm:pt>
    <dgm:pt modelId="{C13F76CA-6B5B-4344-8A2E-53F2275D0378}" type="pres">
      <dgm:prSet presAssocID="{1665D4F1-A1D9-465B-9D51-1FBB5BB8DAEC}" presName="LevelTwoTextNode" presStyleLbl="node3" presStyleIdx="8" presStyleCnt="9">
        <dgm:presLayoutVars>
          <dgm:chPref val="3"/>
        </dgm:presLayoutVars>
      </dgm:prSet>
      <dgm:spPr/>
    </dgm:pt>
    <dgm:pt modelId="{8642B40E-FFE3-4453-8173-41BCA758D420}" type="pres">
      <dgm:prSet presAssocID="{1665D4F1-A1D9-465B-9D51-1FBB5BB8DAEC}" presName="level3hierChild" presStyleCnt="0"/>
      <dgm:spPr/>
    </dgm:pt>
  </dgm:ptLst>
  <dgm:cxnLst>
    <dgm:cxn modelId="{F5D7C804-366B-422D-9822-38A2451FCE5B}" type="presOf" srcId="{A205787A-A3DD-4884-B3E3-FC7B6045C1E0}" destId="{9CA8188C-A22C-44FF-96F4-073236FA12D4}" srcOrd="1" destOrd="0" presId="urn:microsoft.com/office/officeart/2005/8/layout/hierarchy2"/>
    <dgm:cxn modelId="{55188A08-69EB-4C76-A81F-303DE97E43A0}" type="presOf" srcId="{88940285-2FB2-4808-8D71-9CCD6B6A184A}" destId="{B0AA935E-42F2-4D3A-A162-349F5C08FC9C}" srcOrd="0" destOrd="0" presId="urn:microsoft.com/office/officeart/2005/8/layout/hierarchy2"/>
    <dgm:cxn modelId="{BB5F390C-9FA5-489A-B6AE-5BECCB2FEDBB}" srcId="{84DE98CB-0AC2-40F0-8D1D-6DF19803FAC1}" destId="{3F8791A7-8041-4F02-B991-3442E3A6212A}" srcOrd="0" destOrd="0" parTransId="{BE5C2C20-7199-4FC3-8CF9-D56D47FA022E}" sibTransId="{110DB781-AA84-4CFC-ADC4-A7A2C7CDA7D9}"/>
    <dgm:cxn modelId="{C51A8C0F-8916-4D6E-BA00-AC30E1892768}" type="presOf" srcId="{0270BA1B-44E9-4CEE-B8B0-19FF1EA2A0ED}" destId="{896F94E7-3D57-4DBE-B6AF-ED7FD305070D}" srcOrd="0" destOrd="0" presId="urn:microsoft.com/office/officeart/2005/8/layout/hierarchy2"/>
    <dgm:cxn modelId="{7049BD0F-A6C4-4BDD-B245-6E2DDF4A785E}" type="presOf" srcId="{4058787D-36DE-4B66-A1DF-CB78088F76C7}" destId="{F68A9E3E-9B93-4238-A17B-4BEDDBB8A4FE}" srcOrd="1" destOrd="0" presId="urn:microsoft.com/office/officeart/2005/8/layout/hierarchy2"/>
    <dgm:cxn modelId="{732E2810-5E63-4DAD-A367-BC2025756171}" type="presOf" srcId="{40CD42B9-FBDC-42C9-AD8C-C5DE5A0E8A4D}" destId="{74088C52-D2F5-4956-BE99-F5A7AC8B4ACF}" srcOrd="0" destOrd="0" presId="urn:microsoft.com/office/officeart/2005/8/layout/hierarchy2"/>
    <dgm:cxn modelId="{87526F18-AC7E-46B0-9936-CE8830304F83}" type="presOf" srcId="{5A36B245-F914-4A5B-9721-AD05D1D5A9B6}" destId="{CFA75609-30E1-4A12-AD0E-D773C7E8C42C}" srcOrd="0" destOrd="0" presId="urn:microsoft.com/office/officeart/2005/8/layout/hierarchy2"/>
    <dgm:cxn modelId="{04232A1F-3D3A-433A-9FB5-C4FA0CC07C23}" type="presOf" srcId="{BE5C2C20-7199-4FC3-8CF9-D56D47FA022E}" destId="{AD0DC634-7755-44A4-8B05-3E80A3DE9FED}" srcOrd="0" destOrd="0" presId="urn:microsoft.com/office/officeart/2005/8/layout/hierarchy2"/>
    <dgm:cxn modelId="{19361321-243F-40D5-9139-924E213D4270}" type="presOf" srcId="{09BF9FE0-06D8-4609-BBF7-4EA1DCA3B60A}" destId="{25E53D7A-6A3E-40A6-8FAB-2F3C3FE8FF2A}" srcOrd="0" destOrd="0" presId="urn:microsoft.com/office/officeart/2005/8/layout/hierarchy2"/>
    <dgm:cxn modelId="{AE012624-9C8F-4EA7-A38F-F613B5733E47}" type="presOf" srcId="{69DA1467-384C-4847-800C-EB45008E7969}" destId="{E4177B06-6621-4579-8F19-F0B18AD9A9DA}" srcOrd="1" destOrd="0" presId="urn:microsoft.com/office/officeart/2005/8/layout/hierarchy2"/>
    <dgm:cxn modelId="{5E43C624-DB9A-442C-AB33-BD6F079AAB44}" type="presOf" srcId="{46F1947F-6E6B-40C1-9315-75040A7F8C88}" destId="{2EAA482A-5290-4B2D-83BC-3AAA86216287}" srcOrd="1" destOrd="0" presId="urn:microsoft.com/office/officeart/2005/8/layout/hierarchy2"/>
    <dgm:cxn modelId="{6831D32C-B2D7-41C5-88CC-C917C34DAD4B}" type="presOf" srcId="{4058787D-36DE-4B66-A1DF-CB78088F76C7}" destId="{0459B7BB-8B50-4664-A42A-4D8DDA06C5FB}" srcOrd="0" destOrd="0" presId="urn:microsoft.com/office/officeart/2005/8/layout/hierarchy2"/>
    <dgm:cxn modelId="{B3A1D730-A124-431E-9D0B-96C628D47D47}" type="presOf" srcId="{1F483158-6E8F-4A2B-85F0-C40408B486CF}" destId="{35097929-C461-49AA-96A5-F6367C114F64}" srcOrd="0" destOrd="0" presId="urn:microsoft.com/office/officeart/2005/8/layout/hierarchy2"/>
    <dgm:cxn modelId="{60E6F531-2C5D-45F8-A474-C4F88AEC1CA2}" type="presOf" srcId="{D669939D-0805-46AE-97EB-79D591BBB7FE}" destId="{52332595-AE57-4072-BFAD-2762B93EB995}" srcOrd="0" destOrd="0" presId="urn:microsoft.com/office/officeart/2005/8/layout/hierarchy2"/>
    <dgm:cxn modelId="{4CBE2D37-5DEC-4FC8-9B5F-087609F0B3B7}" type="presOf" srcId="{1665D4F1-A1D9-465B-9D51-1FBB5BB8DAEC}" destId="{C13F76CA-6B5B-4344-8A2E-53F2275D0378}" srcOrd="0" destOrd="0" presId="urn:microsoft.com/office/officeart/2005/8/layout/hierarchy2"/>
    <dgm:cxn modelId="{D54EFB3A-2BD0-4CB7-9526-1E154A43788A}" type="presOf" srcId="{4BDA253F-6F67-4C82-BD21-745F535180D6}" destId="{B8CE1CBF-AEBC-4839-8966-C24B43CCE446}" srcOrd="0" destOrd="0" presId="urn:microsoft.com/office/officeart/2005/8/layout/hierarchy2"/>
    <dgm:cxn modelId="{AC353640-26D3-4B88-914E-077367F78CB9}" type="presOf" srcId="{03E8B251-E267-4EB9-B831-8A47972B4DA5}" destId="{843F7903-EB0E-4D97-B267-33C7E02EE296}" srcOrd="0" destOrd="0" presId="urn:microsoft.com/office/officeart/2005/8/layout/hierarchy2"/>
    <dgm:cxn modelId="{C033FE5D-A7A5-4FE5-9E06-9A8BF9133189}" srcId="{90C88B67-71AF-4AA3-BA24-1945781BEE4B}" destId="{C15EF482-8D77-41AE-A365-9ACC0F769E39}" srcOrd="2" destOrd="0" parTransId="{D669939D-0805-46AE-97EB-79D591BBB7FE}" sibTransId="{6C2C573D-1F8E-4372-964D-DB6A40580BEA}"/>
    <dgm:cxn modelId="{92F97E5F-394C-43E3-AE7A-72B8B91D5F39}" type="presOf" srcId="{1F483158-6E8F-4A2B-85F0-C40408B486CF}" destId="{D5373D4C-9B07-43B3-B643-7EA351D4D2B8}" srcOrd="1" destOrd="0" presId="urn:microsoft.com/office/officeart/2005/8/layout/hierarchy2"/>
    <dgm:cxn modelId="{F652F341-65DB-454C-BF75-7C48BA751AFC}" type="presOf" srcId="{7A833F9B-930E-4BB2-BB37-4D220C5CABE8}" destId="{A86CEB2C-D88E-4594-98EA-29E99B45E40D}" srcOrd="0" destOrd="0" presId="urn:microsoft.com/office/officeart/2005/8/layout/hierarchy2"/>
    <dgm:cxn modelId="{5B8E3167-1B69-463D-A10B-F0AFE0669825}" type="presOf" srcId="{0270BA1B-44E9-4CEE-B8B0-19FF1EA2A0ED}" destId="{40ABEF88-E7D5-4714-BE3C-9528C3436DE4}" srcOrd="1" destOrd="0" presId="urn:microsoft.com/office/officeart/2005/8/layout/hierarchy2"/>
    <dgm:cxn modelId="{8D661A48-2B85-49F0-A4F0-3C6F254D5529}" type="presOf" srcId="{90C88B67-71AF-4AA3-BA24-1945781BEE4B}" destId="{49B8AACE-68AC-4D57-A4F7-7105E29E3602}" srcOrd="0" destOrd="0" presId="urn:microsoft.com/office/officeart/2005/8/layout/hierarchy2"/>
    <dgm:cxn modelId="{95DB0A4A-0E71-4AEE-A339-D29F836927B0}" type="presOf" srcId="{D669939D-0805-46AE-97EB-79D591BBB7FE}" destId="{CFBE78FA-648D-4657-8F39-30C4B555A7CC}" srcOrd="1" destOrd="0" presId="urn:microsoft.com/office/officeart/2005/8/layout/hierarchy2"/>
    <dgm:cxn modelId="{B3B7436A-1F66-420A-B51E-62E77A82E4A8}" type="presOf" srcId="{39F4838A-8C2D-4CAD-9E49-378D9A50ED08}" destId="{BE5C3502-AFD3-41C1-8D3B-DCBFF3D14496}" srcOrd="0" destOrd="0" presId="urn:microsoft.com/office/officeart/2005/8/layout/hierarchy2"/>
    <dgm:cxn modelId="{2FA77A4A-153E-4669-90C1-25501FDF5772}" type="presOf" srcId="{CA27908E-0787-43F8-8DE7-3CDC3C64A249}" destId="{4AA19ECE-1AB9-4103-85D7-37E29A6385C4}" srcOrd="1" destOrd="0" presId="urn:microsoft.com/office/officeart/2005/8/layout/hierarchy2"/>
    <dgm:cxn modelId="{E290644B-285E-4F2C-A3E1-8496EF2BBFC2}" srcId="{90C88B67-71AF-4AA3-BA24-1945781BEE4B}" destId="{5DFD2228-7421-433B-AFB8-169430E84861}" srcOrd="0" destOrd="0" parTransId="{39F4838A-8C2D-4CAD-9E49-378D9A50ED08}" sibTransId="{BD5830D3-9DE1-4629-97D5-1683CBEDF03C}"/>
    <dgm:cxn modelId="{E0FBB44B-7E21-4A97-997D-641D7F37AE6F}" type="presOf" srcId="{C6859912-6EE5-4D12-9801-346534BD7DBC}" destId="{61CE16BF-F6DE-45AB-890D-8FF12CE783A0}" srcOrd="0" destOrd="0" presId="urn:microsoft.com/office/officeart/2005/8/layout/hierarchy2"/>
    <dgm:cxn modelId="{5D34A970-7D77-41BA-8034-86B0A11B4302}" srcId="{C6859912-6EE5-4D12-9801-346534BD7DBC}" destId="{90C88B67-71AF-4AA3-BA24-1945781BEE4B}" srcOrd="1" destOrd="0" parTransId="{CA27908E-0787-43F8-8DE7-3CDC3C64A249}" sibTransId="{C109E70D-3BAA-49A1-B8E3-549035E97D47}"/>
    <dgm:cxn modelId="{D1353671-F481-46B3-A0C5-247147F58F13}" type="presOf" srcId="{39F4838A-8C2D-4CAD-9E49-378D9A50ED08}" destId="{52CB3691-EDBB-454E-BD8D-24BA604E0939}" srcOrd="1" destOrd="0" presId="urn:microsoft.com/office/officeart/2005/8/layout/hierarchy2"/>
    <dgm:cxn modelId="{677B6753-4C76-4589-ABF7-2618A6AABF8A}" type="presOf" srcId="{3F8791A7-8041-4F02-B991-3442E3A6212A}" destId="{43715328-CEB4-448A-AA32-3B7A52BACAAC}" srcOrd="0" destOrd="0" presId="urn:microsoft.com/office/officeart/2005/8/layout/hierarchy2"/>
    <dgm:cxn modelId="{E3365973-72D6-4E35-85C4-04C9EF0D3248}" type="presOf" srcId="{5A36B245-F914-4A5B-9721-AD05D1D5A9B6}" destId="{646D363A-029C-41D3-8972-72C9E6AAC6B9}" srcOrd="1" destOrd="0" presId="urn:microsoft.com/office/officeart/2005/8/layout/hierarchy2"/>
    <dgm:cxn modelId="{97199276-051B-46B9-92EF-A1CE6FE70D29}" srcId="{90C88B67-71AF-4AA3-BA24-1945781BEE4B}" destId="{03E8B251-E267-4EB9-B831-8A47972B4DA5}" srcOrd="1" destOrd="0" parTransId="{A205787A-A3DD-4884-B3E3-FC7B6045C1E0}" sibTransId="{C24A636B-2AA2-47A0-B9CD-DB10EE7D479C}"/>
    <dgm:cxn modelId="{B2CA1357-6C60-4946-B393-9A5D10FEB3DD}" type="presOf" srcId="{40CD42B9-FBDC-42C9-AD8C-C5DE5A0E8A4D}" destId="{7E0939F2-1F43-4A04-9CEE-2AECC6364984}" srcOrd="1" destOrd="0" presId="urn:microsoft.com/office/officeart/2005/8/layout/hierarchy2"/>
    <dgm:cxn modelId="{0A264384-CED0-472C-A256-2F1A12129B00}" type="presOf" srcId="{69DA1467-384C-4847-800C-EB45008E7969}" destId="{A6E0A0C9-0E00-4128-A8C2-5FD03C1B604D}" srcOrd="0" destOrd="0" presId="urn:microsoft.com/office/officeart/2005/8/layout/hierarchy2"/>
    <dgm:cxn modelId="{94C3178C-F4ED-456F-8461-9C75E574E710}" srcId="{84DE98CB-0AC2-40F0-8D1D-6DF19803FAC1}" destId="{09BF9FE0-06D8-4609-BBF7-4EA1DCA3B60A}" srcOrd="1" destOrd="0" parTransId="{5A36B245-F914-4A5B-9721-AD05D1D5A9B6}" sibTransId="{72F980C5-8B77-4B72-B7E8-DD60D0CCDA0A}"/>
    <dgm:cxn modelId="{BDAFCA97-86F9-4947-A53F-DCC419BD4CB3}" srcId="{6C129FD1-17AD-4AF4-9FFC-3D74F06DC657}" destId="{7A833F9B-930E-4BB2-BB37-4D220C5CABE8}" srcOrd="0" destOrd="0" parTransId="{69DA1467-384C-4847-800C-EB45008E7969}" sibTransId="{9F424CB5-E769-405C-BD3E-80FDAC4C0BE7}"/>
    <dgm:cxn modelId="{7723BD99-14CA-4401-BFC0-78FB60FA3600}" type="presOf" srcId="{84DE98CB-0AC2-40F0-8D1D-6DF19803FAC1}" destId="{9270F638-A180-4372-B213-C9B9916C16CE}" srcOrd="0" destOrd="0" presId="urn:microsoft.com/office/officeart/2005/8/layout/hierarchy2"/>
    <dgm:cxn modelId="{6E13DCAD-407C-435B-A209-4F62C17F7122}" type="presOf" srcId="{A205787A-A3DD-4884-B3E3-FC7B6045C1E0}" destId="{9DF2CAA9-BE20-455E-8B6D-AEE67DAE6BCD}" srcOrd="0" destOrd="0" presId="urn:microsoft.com/office/officeart/2005/8/layout/hierarchy2"/>
    <dgm:cxn modelId="{7E3E7CB7-2B4D-44F0-B1B9-8D4FCBD977E5}" srcId="{C6859912-6EE5-4D12-9801-346534BD7DBC}" destId="{6C129FD1-17AD-4AF4-9FFC-3D74F06DC657}" srcOrd="2" destOrd="0" parTransId="{0270BA1B-44E9-4CEE-B8B0-19FF1EA2A0ED}" sibTransId="{1AEA1C70-E034-4CB1-B63D-C1A785705C87}"/>
    <dgm:cxn modelId="{E2A8E1B7-693E-43E2-B047-24ADD3B19D90}" type="presOf" srcId="{CA27908E-0787-43F8-8DE7-3CDC3C64A249}" destId="{DDB2D849-0F5C-48C3-A2E4-3C10854A0D4D}" srcOrd="0" destOrd="0" presId="urn:microsoft.com/office/officeart/2005/8/layout/hierarchy2"/>
    <dgm:cxn modelId="{8C336BB8-A67B-471E-9EFC-DFF48501CEB5}" type="presOf" srcId="{6C129FD1-17AD-4AF4-9FFC-3D74F06DC657}" destId="{3AF29F44-93F0-4361-BBFB-88E1C7CCDAE9}" srcOrd="0" destOrd="0" presId="urn:microsoft.com/office/officeart/2005/8/layout/hierarchy2"/>
    <dgm:cxn modelId="{5C5EC6B8-6BA8-480B-B69D-1117EE16A27B}" type="presOf" srcId="{C15EF482-8D77-41AE-A365-9ACC0F769E39}" destId="{CACFB0B0-9054-4890-99E4-7CCDE5A6C591}" srcOrd="0" destOrd="0" presId="urn:microsoft.com/office/officeart/2005/8/layout/hierarchy2"/>
    <dgm:cxn modelId="{6630F5BB-80C3-46C9-8310-BF0C1AE3E86A}" srcId="{C6859912-6EE5-4D12-9801-346534BD7DBC}" destId="{84DE98CB-0AC2-40F0-8D1D-6DF19803FAC1}" srcOrd="0" destOrd="0" parTransId="{40CD42B9-FBDC-42C9-AD8C-C5DE5A0E8A4D}" sibTransId="{0DFE9444-F871-4A0A-A07E-9DBAEA067692}"/>
    <dgm:cxn modelId="{F34674BD-E311-4460-B397-239E70D71A8F}" type="presOf" srcId="{BE5C2C20-7199-4FC3-8CF9-D56D47FA022E}" destId="{A9D0B935-9501-4183-8CAC-317CB9DE2DC2}" srcOrd="1" destOrd="0" presId="urn:microsoft.com/office/officeart/2005/8/layout/hierarchy2"/>
    <dgm:cxn modelId="{AD37A8C4-96F9-461C-AC6D-5ACDC2B7031B}" type="presOf" srcId="{DA8C1285-42F0-408F-B487-366CFC45F3FF}" destId="{3942EBFE-AF5D-4B81-8A6E-441CC9EA8463}" srcOrd="0" destOrd="0" presId="urn:microsoft.com/office/officeart/2005/8/layout/hierarchy2"/>
    <dgm:cxn modelId="{A168F7CE-2239-4A92-9042-7AF7A0E7C46E}" srcId="{84DE98CB-0AC2-40F0-8D1D-6DF19803FAC1}" destId="{DA8C1285-42F0-408F-B487-366CFC45F3FF}" srcOrd="2" destOrd="0" parTransId="{1F483158-6E8F-4A2B-85F0-C40408B486CF}" sibTransId="{A20E1011-6C8F-48F3-B171-3962D2099CF9}"/>
    <dgm:cxn modelId="{B780AAE0-3300-4E69-A403-457A7FD8A30D}" type="presOf" srcId="{5DFD2228-7421-433B-AFB8-169430E84861}" destId="{FBE8DB01-551E-4835-B62E-1BD7524B2359}" srcOrd="0" destOrd="0" presId="urn:microsoft.com/office/officeart/2005/8/layout/hierarchy2"/>
    <dgm:cxn modelId="{95564DE8-4E1F-4333-A002-5B6F9813390D}" type="presOf" srcId="{46F1947F-6E6B-40C1-9315-75040A7F8C88}" destId="{4F7FDB7B-4755-4217-8BC9-81D9060461D6}" srcOrd="0" destOrd="0" presId="urn:microsoft.com/office/officeart/2005/8/layout/hierarchy2"/>
    <dgm:cxn modelId="{619F20EC-0883-45CC-8B36-08E0FF16BF34}" srcId="{6C129FD1-17AD-4AF4-9FFC-3D74F06DC657}" destId="{88940285-2FB2-4808-8D71-9CCD6B6A184A}" srcOrd="1" destOrd="0" parTransId="{4058787D-36DE-4B66-A1DF-CB78088F76C7}" sibTransId="{50FD1671-EC73-4E92-B4D0-A2EAFA63D4FC}"/>
    <dgm:cxn modelId="{FCD7EBF6-AE3D-47D7-9688-BB77E364A70D}" srcId="{4BDA253F-6F67-4C82-BD21-745F535180D6}" destId="{C6859912-6EE5-4D12-9801-346534BD7DBC}" srcOrd="0" destOrd="0" parTransId="{F8FECDF1-0EA0-4601-819D-0DB74DE4E42E}" sibTransId="{22297F87-5BB3-43DB-B0A7-354A00665CA8}"/>
    <dgm:cxn modelId="{7694B5FB-973A-4BBC-89F3-8D22FADAFCE6}" srcId="{6C129FD1-17AD-4AF4-9FFC-3D74F06DC657}" destId="{1665D4F1-A1D9-465B-9D51-1FBB5BB8DAEC}" srcOrd="2" destOrd="0" parTransId="{46F1947F-6E6B-40C1-9315-75040A7F8C88}" sibTransId="{976EC7B1-C6C9-4261-85BE-921538083CE3}"/>
    <dgm:cxn modelId="{0F81AE74-3B95-4185-BF36-F21C52EEF54E}" type="presParOf" srcId="{B8CE1CBF-AEBC-4839-8966-C24B43CCE446}" destId="{540773C1-1BD5-478F-96C7-376FE898ABF2}" srcOrd="0" destOrd="0" presId="urn:microsoft.com/office/officeart/2005/8/layout/hierarchy2"/>
    <dgm:cxn modelId="{67A58D61-5AFF-40FE-8BFB-CC1873E07921}" type="presParOf" srcId="{540773C1-1BD5-478F-96C7-376FE898ABF2}" destId="{61CE16BF-F6DE-45AB-890D-8FF12CE783A0}" srcOrd="0" destOrd="0" presId="urn:microsoft.com/office/officeart/2005/8/layout/hierarchy2"/>
    <dgm:cxn modelId="{8798D40C-F064-4CF3-AC01-5858E849B355}" type="presParOf" srcId="{540773C1-1BD5-478F-96C7-376FE898ABF2}" destId="{44F75FB5-F80E-4373-B8B5-D1106877DF42}" srcOrd="1" destOrd="0" presId="urn:microsoft.com/office/officeart/2005/8/layout/hierarchy2"/>
    <dgm:cxn modelId="{2090C265-9E52-493B-9212-78B4624824A8}" type="presParOf" srcId="{44F75FB5-F80E-4373-B8B5-D1106877DF42}" destId="{74088C52-D2F5-4956-BE99-F5A7AC8B4ACF}" srcOrd="0" destOrd="0" presId="urn:microsoft.com/office/officeart/2005/8/layout/hierarchy2"/>
    <dgm:cxn modelId="{39CFA1CC-BE6E-40CF-9645-7D246B02213D}" type="presParOf" srcId="{74088C52-D2F5-4956-BE99-F5A7AC8B4ACF}" destId="{7E0939F2-1F43-4A04-9CEE-2AECC6364984}" srcOrd="0" destOrd="0" presId="urn:microsoft.com/office/officeart/2005/8/layout/hierarchy2"/>
    <dgm:cxn modelId="{AE28D3F1-1D98-4F87-958B-0049129AEE3A}" type="presParOf" srcId="{44F75FB5-F80E-4373-B8B5-D1106877DF42}" destId="{41AA15A3-CDEC-4057-A11B-177DBDF4A21A}" srcOrd="1" destOrd="0" presId="urn:microsoft.com/office/officeart/2005/8/layout/hierarchy2"/>
    <dgm:cxn modelId="{17EEE089-EC31-4536-920B-7D58ED9CF453}" type="presParOf" srcId="{41AA15A3-CDEC-4057-A11B-177DBDF4A21A}" destId="{9270F638-A180-4372-B213-C9B9916C16CE}" srcOrd="0" destOrd="0" presId="urn:microsoft.com/office/officeart/2005/8/layout/hierarchy2"/>
    <dgm:cxn modelId="{F06AF21A-B6D6-4D28-9531-B17AF095E07B}" type="presParOf" srcId="{41AA15A3-CDEC-4057-A11B-177DBDF4A21A}" destId="{BF5657E5-83CE-4E78-8F4D-053500D41FF0}" srcOrd="1" destOrd="0" presId="urn:microsoft.com/office/officeart/2005/8/layout/hierarchy2"/>
    <dgm:cxn modelId="{A01CABB3-07AA-4686-ACAE-5AF020BBF739}" type="presParOf" srcId="{BF5657E5-83CE-4E78-8F4D-053500D41FF0}" destId="{AD0DC634-7755-44A4-8B05-3E80A3DE9FED}" srcOrd="0" destOrd="0" presId="urn:microsoft.com/office/officeart/2005/8/layout/hierarchy2"/>
    <dgm:cxn modelId="{8519C1ED-57BE-4AAE-8E62-991A95A78FDB}" type="presParOf" srcId="{AD0DC634-7755-44A4-8B05-3E80A3DE9FED}" destId="{A9D0B935-9501-4183-8CAC-317CB9DE2DC2}" srcOrd="0" destOrd="0" presId="urn:microsoft.com/office/officeart/2005/8/layout/hierarchy2"/>
    <dgm:cxn modelId="{FF4EFB52-85EF-4911-8DFB-C00F91CFB7F4}" type="presParOf" srcId="{BF5657E5-83CE-4E78-8F4D-053500D41FF0}" destId="{C9250CFD-2A98-4AA6-AFC4-083824029EAF}" srcOrd="1" destOrd="0" presId="urn:microsoft.com/office/officeart/2005/8/layout/hierarchy2"/>
    <dgm:cxn modelId="{F7E73EA3-C366-4C91-8D12-B27B5F337663}" type="presParOf" srcId="{C9250CFD-2A98-4AA6-AFC4-083824029EAF}" destId="{43715328-CEB4-448A-AA32-3B7A52BACAAC}" srcOrd="0" destOrd="0" presId="urn:microsoft.com/office/officeart/2005/8/layout/hierarchy2"/>
    <dgm:cxn modelId="{BDCE8CAD-1995-4DF1-A83F-A269C8E8DC92}" type="presParOf" srcId="{C9250CFD-2A98-4AA6-AFC4-083824029EAF}" destId="{2EFA5556-44C8-46F0-AB4C-FDF521C17D38}" srcOrd="1" destOrd="0" presId="urn:microsoft.com/office/officeart/2005/8/layout/hierarchy2"/>
    <dgm:cxn modelId="{B6A01AC5-0BEA-4221-9ED6-C01CDA3B8F25}" type="presParOf" srcId="{BF5657E5-83CE-4E78-8F4D-053500D41FF0}" destId="{CFA75609-30E1-4A12-AD0E-D773C7E8C42C}" srcOrd="2" destOrd="0" presId="urn:microsoft.com/office/officeart/2005/8/layout/hierarchy2"/>
    <dgm:cxn modelId="{5D19FF89-C393-4035-9A1B-65D7D19F724C}" type="presParOf" srcId="{CFA75609-30E1-4A12-AD0E-D773C7E8C42C}" destId="{646D363A-029C-41D3-8972-72C9E6AAC6B9}" srcOrd="0" destOrd="0" presId="urn:microsoft.com/office/officeart/2005/8/layout/hierarchy2"/>
    <dgm:cxn modelId="{56FC4639-403F-4E25-B094-49388C48E1FD}" type="presParOf" srcId="{BF5657E5-83CE-4E78-8F4D-053500D41FF0}" destId="{BF02227C-1E00-497A-8F63-4297FD396122}" srcOrd="3" destOrd="0" presId="urn:microsoft.com/office/officeart/2005/8/layout/hierarchy2"/>
    <dgm:cxn modelId="{3CE27E6E-55E1-4B9D-85F2-626D9C61CD8B}" type="presParOf" srcId="{BF02227C-1E00-497A-8F63-4297FD396122}" destId="{25E53D7A-6A3E-40A6-8FAB-2F3C3FE8FF2A}" srcOrd="0" destOrd="0" presId="urn:microsoft.com/office/officeart/2005/8/layout/hierarchy2"/>
    <dgm:cxn modelId="{AF944EFD-BC10-45C0-9B5C-4EA082145BDB}" type="presParOf" srcId="{BF02227C-1E00-497A-8F63-4297FD396122}" destId="{4E108C7F-3018-4E84-981B-CE04AAB06B1D}" srcOrd="1" destOrd="0" presId="urn:microsoft.com/office/officeart/2005/8/layout/hierarchy2"/>
    <dgm:cxn modelId="{92502235-F600-4F27-A93E-218076896056}" type="presParOf" srcId="{BF5657E5-83CE-4E78-8F4D-053500D41FF0}" destId="{35097929-C461-49AA-96A5-F6367C114F64}" srcOrd="4" destOrd="0" presId="urn:microsoft.com/office/officeart/2005/8/layout/hierarchy2"/>
    <dgm:cxn modelId="{A7D6C430-0A95-4818-951A-26B6B4A2F067}" type="presParOf" srcId="{35097929-C461-49AA-96A5-F6367C114F64}" destId="{D5373D4C-9B07-43B3-B643-7EA351D4D2B8}" srcOrd="0" destOrd="0" presId="urn:microsoft.com/office/officeart/2005/8/layout/hierarchy2"/>
    <dgm:cxn modelId="{BCAF0D2C-A20C-4282-91FD-0953CF81E1F9}" type="presParOf" srcId="{BF5657E5-83CE-4E78-8F4D-053500D41FF0}" destId="{9BDC24D9-42CF-4389-BCC7-813D6AE35F42}" srcOrd="5" destOrd="0" presId="urn:microsoft.com/office/officeart/2005/8/layout/hierarchy2"/>
    <dgm:cxn modelId="{171CB007-9CCE-4000-BF9F-A912AB11EDAB}" type="presParOf" srcId="{9BDC24D9-42CF-4389-BCC7-813D6AE35F42}" destId="{3942EBFE-AF5D-4B81-8A6E-441CC9EA8463}" srcOrd="0" destOrd="0" presId="urn:microsoft.com/office/officeart/2005/8/layout/hierarchy2"/>
    <dgm:cxn modelId="{698896B2-6209-4AC5-8991-30E40B0FBD78}" type="presParOf" srcId="{9BDC24D9-42CF-4389-BCC7-813D6AE35F42}" destId="{400FDC14-0AC9-4350-9041-D3C017C29E51}" srcOrd="1" destOrd="0" presId="urn:microsoft.com/office/officeart/2005/8/layout/hierarchy2"/>
    <dgm:cxn modelId="{EF93968B-AD95-45EB-AAF7-A2E98FE5DA0F}" type="presParOf" srcId="{44F75FB5-F80E-4373-B8B5-D1106877DF42}" destId="{DDB2D849-0F5C-48C3-A2E4-3C10854A0D4D}" srcOrd="2" destOrd="0" presId="urn:microsoft.com/office/officeart/2005/8/layout/hierarchy2"/>
    <dgm:cxn modelId="{A2E2134A-EF09-4D99-A5ED-F25CE89ECB7C}" type="presParOf" srcId="{DDB2D849-0F5C-48C3-A2E4-3C10854A0D4D}" destId="{4AA19ECE-1AB9-4103-85D7-37E29A6385C4}" srcOrd="0" destOrd="0" presId="urn:microsoft.com/office/officeart/2005/8/layout/hierarchy2"/>
    <dgm:cxn modelId="{C471D530-90B3-4288-B2C7-1453D90D07B0}" type="presParOf" srcId="{44F75FB5-F80E-4373-B8B5-D1106877DF42}" destId="{04A9AAD7-1584-4E39-882D-47DE3B61FAD6}" srcOrd="3" destOrd="0" presId="urn:microsoft.com/office/officeart/2005/8/layout/hierarchy2"/>
    <dgm:cxn modelId="{6D26A826-D19B-4434-9DB5-161E1D21D204}" type="presParOf" srcId="{04A9AAD7-1584-4E39-882D-47DE3B61FAD6}" destId="{49B8AACE-68AC-4D57-A4F7-7105E29E3602}" srcOrd="0" destOrd="0" presId="urn:microsoft.com/office/officeart/2005/8/layout/hierarchy2"/>
    <dgm:cxn modelId="{44C180E2-C422-4958-8A73-1DAB25155FF9}" type="presParOf" srcId="{04A9AAD7-1584-4E39-882D-47DE3B61FAD6}" destId="{CE6F990B-9C15-4F94-B18E-4B71A4CD8E1E}" srcOrd="1" destOrd="0" presId="urn:microsoft.com/office/officeart/2005/8/layout/hierarchy2"/>
    <dgm:cxn modelId="{9E549EF8-6337-4E36-8D66-4EEEC5622F25}" type="presParOf" srcId="{CE6F990B-9C15-4F94-B18E-4B71A4CD8E1E}" destId="{BE5C3502-AFD3-41C1-8D3B-DCBFF3D14496}" srcOrd="0" destOrd="0" presId="urn:microsoft.com/office/officeart/2005/8/layout/hierarchy2"/>
    <dgm:cxn modelId="{B18DCE26-D386-494D-AF07-8A111ADBF3F6}" type="presParOf" srcId="{BE5C3502-AFD3-41C1-8D3B-DCBFF3D14496}" destId="{52CB3691-EDBB-454E-BD8D-24BA604E0939}" srcOrd="0" destOrd="0" presId="urn:microsoft.com/office/officeart/2005/8/layout/hierarchy2"/>
    <dgm:cxn modelId="{0AB705DD-C156-47EA-B23B-CCD359388C76}" type="presParOf" srcId="{CE6F990B-9C15-4F94-B18E-4B71A4CD8E1E}" destId="{B30853CA-065D-4576-BD9D-B8AC1704B708}" srcOrd="1" destOrd="0" presId="urn:microsoft.com/office/officeart/2005/8/layout/hierarchy2"/>
    <dgm:cxn modelId="{C178F959-E5D6-4F2F-9C8D-E842A510C18B}" type="presParOf" srcId="{B30853CA-065D-4576-BD9D-B8AC1704B708}" destId="{FBE8DB01-551E-4835-B62E-1BD7524B2359}" srcOrd="0" destOrd="0" presId="urn:microsoft.com/office/officeart/2005/8/layout/hierarchy2"/>
    <dgm:cxn modelId="{262DB9E5-F345-4349-9255-8AC169400F3A}" type="presParOf" srcId="{B30853CA-065D-4576-BD9D-B8AC1704B708}" destId="{D40D7B6F-B8CE-4823-BE63-4C92020B2325}" srcOrd="1" destOrd="0" presId="urn:microsoft.com/office/officeart/2005/8/layout/hierarchy2"/>
    <dgm:cxn modelId="{9AA373CD-EE71-46C1-9ADB-32345532117F}" type="presParOf" srcId="{CE6F990B-9C15-4F94-B18E-4B71A4CD8E1E}" destId="{9DF2CAA9-BE20-455E-8B6D-AEE67DAE6BCD}" srcOrd="2" destOrd="0" presId="urn:microsoft.com/office/officeart/2005/8/layout/hierarchy2"/>
    <dgm:cxn modelId="{275B0BB8-9872-4080-B020-C638238F98B0}" type="presParOf" srcId="{9DF2CAA9-BE20-455E-8B6D-AEE67DAE6BCD}" destId="{9CA8188C-A22C-44FF-96F4-073236FA12D4}" srcOrd="0" destOrd="0" presId="urn:microsoft.com/office/officeart/2005/8/layout/hierarchy2"/>
    <dgm:cxn modelId="{7902EBD9-1CC3-44AB-BF78-B68198817B9F}" type="presParOf" srcId="{CE6F990B-9C15-4F94-B18E-4B71A4CD8E1E}" destId="{C31A889B-DF31-4C78-8C91-F8B98A1A743B}" srcOrd="3" destOrd="0" presId="urn:microsoft.com/office/officeart/2005/8/layout/hierarchy2"/>
    <dgm:cxn modelId="{784F3800-4CBD-483B-A054-6D935AE80374}" type="presParOf" srcId="{C31A889B-DF31-4C78-8C91-F8B98A1A743B}" destId="{843F7903-EB0E-4D97-B267-33C7E02EE296}" srcOrd="0" destOrd="0" presId="urn:microsoft.com/office/officeart/2005/8/layout/hierarchy2"/>
    <dgm:cxn modelId="{0D682313-BEAF-40E0-9ECA-362D4FF41A6C}" type="presParOf" srcId="{C31A889B-DF31-4C78-8C91-F8B98A1A743B}" destId="{34F60C48-6714-47C7-B618-FAD5D5CF2E31}" srcOrd="1" destOrd="0" presId="urn:microsoft.com/office/officeart/2005/8/layout/hierarchy2"/>
    <dgm:cxn modelId="{FE449E46-1255-4FA3-A5A7-0EE2891C93F5}" type="presParOf" srcId="{CE6F990B-9C15-4F94-B18E-4B71A4CD8E1E}" destId="{52332595-AE57-4072-BFAD-2762B93EB995}" srcOrd="4" destOrd="0" presId="urn:microsoft.com/office/officeart/2005/8/layout/hierarchy2"/>
    <dgm:cxn modelId="{B21E6192-83D9-48CF-B4C7-EC309FC5C4D3}" type="presParOf" srcId="{52332595-AE57-4072-BFAD-2762B93EB995}" destId="{CFBE78FA-648D-4657-8F39-30C4B555A7CC}" srcOrd="0" destOrd="0" presId="urn:microsoft.com/office/officeart/2005/8/layout/hierarchy2"/>
    <dgm:cxn modelId="{DA0CD467-176F-46FE-B383-1308AAAAE688}" type="presParOf" srcId="{CE6F990B-9C15-4F94-B18E-4B71A4CD8E1E}" destId="{A9B9E929-006C-45F4-A662-B46D700C2FFF}" srcOrd="5" destOrd="0" presId="urn:microsoft.com/office/officeart/2005/8/layout/hierarchy2"/>
    <dgm:cxn modelId="{E1DD90DD-559C-45DE-86E7-715C118DE7CC}" type="presParOf" srcId="{A9B9E929-006C-45F4-A662-B46D700C2FFF}" destId="{CACFB0B0-9054-4890-99E4-7CCDE5A6C591}" srcOrd="0" destOrd="0" presId="urn:microsoft.com/office/officeart/2005/8/layout/hierarchy2"/>
    <dgm:cxn modelId="{6E431DF2-3A3F-4BDC-AB1E-48319ABB8BBD}" type="presParOf" srcId="{A9B9E929-006C-45F4-A662-B46D700C2FFF}" destId="{32AC0318-0DF5-42B8-A088-FE6EA96534CA}" srcOrd="1" destOrd="0" presId="urn:microsoft.com/office/officeart/2005/8/layout/hierarchy2"/>
    <dgm:cxn modelId="{4065E5B1-0FD5-427A-835C-F373497B9C5C}" type="presParOf" srcId="{44F75FB5-F80E-4373-B8B5-D1106877DF42}" destId="{896F94E7-3D57-4DBE-B6AF-ED7FD305070D}" srcOrd="4" destOrd="0" presId="urn:microsoft.com/office/officeart/2005/8/layout/hierarchy2"/>
    <dgm:cxn modelId="{39EB0639-9EC1-4AEE-A1EE-4DD7F6CF974F}" type="presParOf" srcId="{896F94E7-3D57-4DBE-B6AF-ED7FD305070D}" destId="{40ABEF88-E7D5-4714-BE3C-9528C3436DE4}" srcOrd="0" destOrd="0" presId="urn:microsoft.com/office/officeart/2005/8/layout/hierarchy2"/>
    <dgm:cxn modelId="{8CED6D82-D625-4BA3-B26C-43D4C590F8F2}" type="presParOf" srcId="{44F75FB5-F80E-4373-B8B5-D1106877DF42}" destId="{78A0CB64-6870-4F77-9EAC-EF22D9BE0284}" srcOrd="5" destOrd="0" presId="urn:microsoft.com/office/officeart/2005/8/layout/hierarchy2"/>
    <dgm:cxn modelId="{485BA4B9-FC4F-4187-B90E-35B143268CCF}" type="presParOf" srcId="{78A0CB64-6870-4F77-9EAC-EF22D9BE0284}" destId="{3AF29F44-93F0-4361-BBFB-88E1C7CCDAE9}" srcOrd="0" destOrd="0" presId="urn:microsoft.com/office/officeart/2005/8/layout/hierarchy2"/>
    <dgm:cxn modelId="{D98C024E-1F56-4CA7-B288-B61E5FD8E90C}" type="presParOf" srcId="{78A0CB64-6870-4F77-9EAC-EF22D9BE0284}" destId="{F7240EA7-84E5-4395-B291-5D5E191F2D68}" srcOrd="1" destOrd="0" presId="urn:microsoft.com/office/officeart/2005/8/layout/hierarchy2"/>
    <dgm:cxn modelId="{912342B6-F63C-4373-8CF6-026B183F91FA}" type="presParOf" srcId="{F7240EA7-84E5-4395-B291-5D5E191F2D68}" destId="{A6E0A0C9-0E00-4128-A8C2-5FD03C1B604D}" srcOrd="0" destOrd="0" presId="urn:microsoft.com/office/officeart/2005/8/layout/hierarchy2"/>
    <dgm:cxn modelId="{9F1EBA49-AECA-47FB-9304-EB915E26ABAB}" type="presParOf" srcId="{A6E0A0C9-0E00-4128-A8C2-5FD03C1B604D}" destId="{E4177B06-6621-4579-8F19-F0B18AD9A9DA}" srcOrd="0" destOrd="0" presId="urn:microsoft.com/office/officeart/2005/8/layout/hierarchy2"/>
    <dgm:cxn modelId="{03A51534-8B64-402E-B74C-F5E9994F22D3}" type="presParOf" srcId="{F7240EA7-84E5-4395-B291-5D5E191F2D68}" destId="{950BA3B7-C7DF-45C7-ACD9-B4A95A67FC4D}" srcOrd="1" destOrd="0" presId="urn:microsoft.com/office/officeart/2005/8/layout/hierarchy2"/>
    <dgm:cxn modelId="{7C60E451-9009-4B9D-9BB6-8380CF60FF70}" type="presParOf" srcId="{950BA3B7-C7DF-45C7-ACD9-B4A95A67FC4D}" destId="{A86CEB2C-D88E-4594-98EA-29E99B45E40D}" srcOrd="0" destOrd="0" presId="urn:microsoft.com/office/officeart/2005/8/layout/hierarchy2"/>
    <dgm:cxn modelId="{293F5952-E893-46ED-82D5-7EE3C5541175}" type="presParOf" srcId="{950BA3B7-C7DF-45C7-ACD9-B4A95A67FC4D}" destId="{8193D04D-C1A7-4CB5-BA46-017516B47A47}" srcOrd="1" destOrd="0" presId="urn:microsoft.com/office/officeart/2005/8/layout/hierarchy2"/>
    <dgm:cxn modelId="{C4A3C946-786A-47A3-8EE3-F56146A0C927}" type="presParOf" srcId="{F7240EA7-84E5-4395-B291-5D5E191F2D68}" destId="{0459B7BB-8B50-4664-A42A-4D8DDA06C5FB}" srcOrd="2" destOrd="0" presId="urn:microsoft.com/office/officeart/2005/8/layout/hierarchy2"/>
    <dgm:cxn modelId="{89353708-0643-445F-B150-3E8E4E32352E}" type="presParOf" srcId="{0459B7BB-8B50-4664-A42A-4D8DDA06C5FB}" destId="{F68A9E3E-9B93-4238-A17B-4BEDDBB8A4FE}" srcOrd="0" destOrd="0" presId="urn:microsoft.com/office/officeart/2005/8/layout/hierarchy2"/>
    <dgm:cxn modelId="{6D3C3A9B-B9E5-4F7A-B052-38516DF6422C}" type="presParOf" srcId="{F7240EA7-84E5-4395-B291-5D5E191F2D68}" destId="{8BF36C5B-2927-4897-90FE-3E13C1692DC5}" srcOrd="3" destOrd="0" presId="urn:microsoft.com/office/officeart/2005/8/layout/hierarchy2"/>
    <dgm:cxn modelId="{81EB90B4-6EAB-46EC-B432-5C2C5829B41A}" type="presParOf" srcId="{8BF36C5B-2927-4897-90FE-3E13C1692DC5}" destId="{B0AA935E-42F2-4D3A-A162-349F5C08FC9C}" srcOrd="0" destOrd="0" presId="urn:microsoft.com/office/officeart/2005/8/layout/hierarchy2"/>
    <dgm:cxn modelId="{3563A384-DDC0-4E06-B640-5EFF863AC2D7}" type="presParOf" srcId="{8BF36C5B-2927-4897-90FE-3E13C1692DC5}" destId="{4B710534-AF71-4E44-B2C9-E6A6D889642B}" srcOrd="1" destOrd="0" presId="urn:microsoft.com/office/officeart/2005/8/layout/hierarchy2"/>
    <dgm:cxn modelId="{CFED0D23-9F55-48DE-83D4-571663065BA0}" type="presParOf" srcId="{F7240EA7-84E5-4395-B291-5D5E191F2D68}" destId="{4F7FDB7B-4755-4217-8BC9-81D9060461D6}" srcOrd="4" destOrd="0" presId="urn:microsoft.com/office/officeart/2005/8/layout/hierarchy2"/>
    <dgm:cxn modelId="{275C031D-E527-4CCB-918F-D8676BBD3AA8}" type="presParOf" srcId="{4F7FDB7B-4755-4217-8BC9-81D9060461D6}" destId="{2EAA482A-5290-4B2D-83BC-3AAA86216287}" srcOrd="0" destOrd="0" presId="urn:microsoft.com/office/officeart/2005/8/layout/hierarchy2"/>
    <dgm:cxn modelId="{F92F29BC-FCD5-482B-9F99-99D2F518F211}" type="presParOf" srcId="{F7240EA7-84E5-4395-B291-5D5E191F2D68}" destId="{5E537EE0-9800-4FD7-A8F8-50077926038E}" srcOrd="5" destOrd="0" presId="urn:microsoft.com/office/officeart/2005/8/layout/hierarchy2"/>
    <dgm:cxn modelId="{9B7A9130-809A-4BBE-A913-59E1F75CCBE0}" type="presParOf" srcId="{5E537EE0-9800-4FD7-A8F8-50077926038E}" destId="{C13F76CA-6B5B-4344-8A2E-53F2275D0378}" srcOrd="0" destOrd="0" presId="urn:microsoft.com/office/officeart/2005/8/layout/hierarchy2"/>
    <dgm:cxn modelId="{49372429-691B-425B-B264-240536E031DD}" type="presParOf" srcId="{5E537EE0-9800-4FD7-A8F8-50077926038E}" destId="{8642B40E-FFE3-4453-8173-41BCA758D42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4095D7-32B0-4BD3-BB18-B17DBF1CA16B}" type="doc">
      <dgm:prSet loTypeId="urn:microsoft.com/office/officeart/2005/8/layout/hChevron3" loCatId="process" qsTypeId="urn:microsoft.com/office/officeart/2005/8/quickstyle/3d2" qsCatId="3D" csTypeId="urn:microsoft.com/office/officeart/2005/8/colors/accent6_4" csCatId="accent6" phldr="1"/>
      <dgm:spPr/>
      <dgm:t>
        <a:bodyPr/>
        <a:lstStyle/>
        <a:p>
          <a:endParaRPr lang="nl-BE"/>
        </a:p>
      </dgm:t>
    </dgm:pt>
    <dgm:pt modelId="{C5A8B8AD-8088-4354-A513-C86AEF1FDDA4}">
      <dgm:prSet phldrT="[Tekst]"/>
      <dgm:spPr/>
      <dgm:t>
        <a:bodyPr/>
        <a:lstStyle/>
        <a:p>
          <a:r>
            <a:rPr lang="nl-NL" b="1"/>
            <a:t>VHV-intern</a:t>
          </a:r>
          <a:br>
            <a:rPr lang="nl-NL"/>
          </a:br>
          <a:r>
            <a:rPr lang="nl-NL"/>
            <a:t>Ma 25 juli 22</a:t>
          </a:r>
          <a:endParaRPr lang="nl-BE"/>
        </a:p>
      </dgm:t>
    </dgm:pt>
    <dgm:pt modelId="{DB730266-321F-4530-B0EB-967E70EF7599}" type="parTrans" cxnId="{48C7993F-446A-474C-BF7D-1E7BAFE9BD2F}">
      <dgm:prSet/>
      <dgm:spPr/>
      <dgm:t>
        <a:bodyPr/>
        <a:lstStyle/>
        <a:p>
          <a:endParaRPr lang="nl-BE"/>
        </a:p>
      </dgm:t>
    </dgm:pt>
    <dgm:pt modelId="{9F4C112F-4794-4FA1-A7DE-44203B20B17D}" type="sibTrans" cxnId="{48C7993F-446A-474C-BF7D-1E7BAFE9BD2F}">
      <dgm:prSet/>
      <dgm:spPr/>
      <dgm:t>
        <a:bodyPr/>
        <a:lstStyle/>
        <a:p>
          <a:endParaRPr lang="nl-BE"/>
        </a:p>
      </dgm:t>
    </dgm:pt>
    <dgm:pt modelId="{A116A887-89F0-4A23-8D4E-77313AE21294}">
      <dgm:prSet phldrT="[Tekst]"/>
      <dgm:spPr/>
      <dgm:t>
        <a:bodyPr/>
        <a:lstStyle/>
        <a:p>
          <a:r>
            <a:rPr lang="nl-NL" b="1"/>
            <a:t>Lesgevers</a:t>
          </a:r>
          <a:r>
            <a:rPr lang="nl-NL"/>
            <a:t> </a:t>
          </a:r>
          <a:br>
            <a:rPr lang="nl-NL"/>
          </a:br>
          <a:r>
            <a:rPr lang="nl-NL"/>
            <a:t>Wo 27 juli 22</a:t>
          </a:r>
          <a:endParaRPr lang="nl-BE"/>
        </a:p>
      </dgm:t>
    </dgm:pt>
    <dgm:pt modelId="{45DA58BA-BE75-4C3B-A7B8-597895B4BAB2}" type="parTrans" cxnId="{09726590-E20F-4A9A-9E33-12C3694A03ED}">
      <dgm:prSet/>
      <dgm:spPr/>
      <dgm:t>
        <a:bodyPr/>
        <a:lstStyle/>
        <a:p>
          <a:endParaRPr lang="nl-BE"/>
        </a:p>
      </dgm:t>
    </dgm:pt>
    <dgm:pt modelId="{595AFD7A-F96E-4481-B8D2-D0D44D2C1ABC}" type="sibTrans" cxnId="{09726590-E20F-4A9A-9E33-12C3694A03ED}">
      <dgm:prSet/>
      <dgm:spPr/>
      <dgm:t>
        <a:bodyPr/>
        <a:lstStyle/>
        <a:p>
          <a:endParaRPr lang="nl-BE"/>
        </a:p>
      </dgm:t>
    </dgm:pt>
    <dgm:pt modelId="{A58EA07B-ED3A-4035-A037-AC7C7E18BF5E}">
      <dgm:prSet phldrT="[Tekst]"/>
      <dgm:spPr/>
      <dgm:t>
        <a:bodyPr/>
        <a:lstStyle/>
        <a:p>
          <a:r>
            <a:rPr lang="nl-NL" b="1"/>
            <a:t>Scheidsrechters</a:t>
          </a:r>
          <a:br>
            <a:rPr lang="nl-NL"/>
          </a:br>
          <a:r>
            <a:rPr lang="nl-NL"/>
            <a:t>Do 28 juli 22</a:t>
          </a:r>
          <a:endParaRPr lang="nl-BE"/>
        </a:p>
      </dgm:t>
    </dgm:pt>
    <dgm:pt modelId="{07D9AA13-AC42-4AD3-A265-21F0FC12B557}" type="parTrans" cxnId="{E37ED38A-37AA-4D9E-B2C3-F3A6A0D39E89}">
      <dgm:prSet/>
      <dgm:spPr/>
      <dgm:t>
        <a:bodyPr/>
        <a:lstStyle/>
        <a:p>
          <a:endParaRPr lang="nl-BE"/>
        </a:p>
      </dgm:t>
    </dgm:pt>
    <dgm:pt modelId="{6B1A3E8E-C3DE-4978-B9CA-26FD157AE597}" type="sibTrans" cxnId="{E37ED38A-37AA-4D9E-B2C3-F3A6A0D39E89}">
      <dgm:prSet/>
      <dgm:spPr/>
      <dgm:t>
        <a:bodyPr/>
        <a:lstStyle/>
        <a:p>
          <a:endParaRPr lang="nl-BE"/>
        </a:p>
      </dgm:t>
    </dgm:pt>
    <dgm:pt modelId="{31E9BDF4-5C70-45A9-BBDC-99F5F231E250}">
      <dgm:prSet phldrT="[Tekst]"/>
      <dgm:spPr>
        <a:solidFill>
          <a:srgbClr val="C00000"/>
        </a:solidFill>
      </dgm:spPr>
      <dgm:t>
        <a:bodyPr/>
        <a:lstStyle/>
        <a:p>
          <a:r>
            <a:rPr lang="nl-NL" b="1" err="1"/>
            <a:t>Key</a:t>
          </a:r>
          <a:r>
            <a:rPr lang="nl-NL" b="1"/>
            <a:t> users club</a:t>
          </a:r>
          <a:endParaRPr lang="nl-BE"/>
        </a:p>
      </dgm:t>
    </dgm:pt>
    <dgm:pt modelId="{D39E1D0B-2634-4E77-B998-772592775EEE}" type="parTrans" cxnId="{B0405703-C5F1-48EA-A042-D2B0E0FA3588}">
      <dgm:prSet/>
      <dgm:spPr/>
      <dgm:t>
        <a:bodyPr/>
        <a:lstStyle/>
        <a:p>
          <a:endParaRPr lang="nl-BE"/>
        </a:p>
      </dgm:t>
    </dgm:pt>
    <dgm:pt modelId="{6262F239-1E8C-4F96-8C85-97B1129585A8}" type="sibTrans" cxnId="{B0405703-C5F1-48EA-A042-D2B0E0FA3588}">
      <dgm:prSet/>
      <dgm:spPr/>
      <dgm:t>
        <a:bodyPr/>
        <a:lstStyle/>
        <a:p>
          <a:endParaRPr lang="nl-BE"/>
        </a:p>
      </dgm:t>
    </dgm:pt>
    <dgm:pt modelId="{36857391-4BA9-4364-A627-B87F0ABAA93B}">
      <dgm:prSet phldrT="[Tekst]"/>
      <dgm:spPr>
        <a:solidFill>
          <a:srgbClr val="0070C0"/>
        </a:solidFill>
      </dgm:spPr>
      <dgm:t>
        <a:bodyPr/>
        <a:lstStyle/>
        <a:p>
          <a:r>
            <a:rPr lang="nl-NL" b="1"/>
            <a:t>Clubofficials</a:t>
          </a:r>
          <a:br>
            <a:rPr lang="nl-NL"/>
          </a:br>
          <a:r>
            <a:rPr lang="nl-NL"/>
            <a:t>12 Sessies in 3 regio’s</a:t>
          </a:r>
          <a:endParaRPr lang="nl-BE"/>
        </a:p>
      </dgm:t>
    </dgm:pt>
    <dgm:pt modelId="{D916F38E-10FA-47DC-A1A9-AA8B08B91468}" type="sibTrans" cxnId="{E60C1ECE-5CF7-4098-BE04-02502F8C62AF}">
      <dgm:prSet/>
      <dgm:spPr/>
      <dgm:t>
        <a:bodyPr/>
        <a:lstStyle/>
        <a:p>
          <a:endParaRPr lang="nl-BE"/>
        </a:p>
      </dgm:t>
    </dgm:pt>
    <dgm:pt modelId="{069CE665-2F91-4BAD-BFFA-BDB8D7A8023D}" type="parTrans" cxnId="{E60C1ECE-5CF7-4098-BE04-02502F8C62AF}">
      <dgm:prSet/>
      <dgm:spPr/>
      <dgm:t>
        <a:bodyPr/>
        <a:lstStyle/>
        <a:p>
          <a:endParaRPr lang="nl-BE"/>
        </a:p>
      </dgm:t>
    </dgm:pt>
    <dgm:pt modelId="{E98543A6-1505-4DAE-BDB2-65247363091F}" type="pres">
      <dgm:prSet presAssocID="{6D4095D7-32B0-4BD3-BB18-B17DBF1CA16B}" presName="Name0" presStyleCnt="0">
        <dgm:presLayoutVars>
          <dgm:dir/>
          <dgm:resizeHandles val="exact"/>
        </dgm:presLayoutVars>
      </dgm:prSet>
      <dgm:spPr/>
    </dgm:pt>
    <dgm:pt modelId="{2134E593-29DB-46F7-B964-3BEEAA95B414}" type="pres">
      <dgm:prSet presAssocID="{C5A8B8AD-8088-4354-A513-C86AEF1FDDA4}" presName="parTxOnly" presStyleLbl="node1" presStyleIdx="0" presStyleCnt="5">
        <dgm:presLayoutVars>
          <dgm:bulletEnabled val="1"/>
        </dgm:presLayoutVars>
      </dgm:prSet>
      <dgm:spPr/>
    </dgm:pt>
    <dgm:pt modelId="{88ACEF79-D968-42D4-885D-BE2D37197CCE}" type="pres">
      <dgm:prSet presAssocID="{9F4C112F-4794-4FA1-A7DE-44203B20B17D}" presName="parSpace" presStyleCnt="0"/>
      <dgm:spPr/>
    </dgm:pt>
    <dgm:pt modelId="{207CECE4-588C-4CD6-9A2E-4F7F7D9C3ED1}" type="pres">
      <dgm:prSet presAssocID="{A116A887-89F0-4A23-8D4E-77313AE21294}" presName="parTxOnly" presStyleLbl="node1" presStyleIdx="1" presStyleCnt="5">
        <dgm:presLayoutVars>
          <dgm:bulletEnabled val="1"/>
        </dgm:presLayoutVars>
      </dgm:prSet>
      <dgm:spPr/>
    </dgm:pt>
    <dgm:pt modelId="{86984835-9DA4-47DB-913C-8D23BEED82FC}" type="pres">
      <dgm:prSet presAssocID="{595AFD7A-F96E-4481-B8D2-D0D44D2C1ABC}" presName="parSpace" presStyleCnt="0"/>
      <dgm:spPr/>
    </dgm:pt>
    <dgm:pt modelId="{ABC21B9D-9A01-4FA6-9E8C-1CF6DD9D4236}" type="pres">
      <dgm:prSet presAssocID="{A58EA07B-ED3A-4035-A037-AC7C7E18BF5E}" presName="parTxOnly" presStyleLbl="node1" presStyleIdx="2" presStyleCnt="5">
        <dgm:presLayoutVars>
          <dgm:bulletEnabled val="1"/>
        </dgm:presLayoutVars>
      </dgm:prSet>
      <dgm:spPr/>
    </dgm:pt>
    <dgm:pt modelId="{56E2B126-5E65-4C81-95BF-DE4086949CCB}" type="pres">
      <dgm:prSet presAssocID="{6B1A3E8E-C3DE-4978-B9CA-26FD157AE597}" presName="parSpace" presStyleCnt="0"/>
      <dgm:spPr/>
    </dgm:pt>
    <dgm:pt modelId="{D2323D2A-C6C1-4598-9679-56313982000A}" type="pres">
      <dgm:prSet presAssocID="{31E9BDF4-5C70-45A9-BBDC-99F5F231E250}" presName="parTxOnly" presStyleLbl="node1" presStyleIdx="3" presStyleCnt="5">
        <dgm:presLayoutVars>
          <dgm:bulletEnabled val="1"/>
        </dgm:presLayoutVars>
      </dgm:prSet>
      <dgm:spPr/>
    </dgm:pt>
    <dgm:pt modelId="{73E2057F-044D-4069-B731-734BE33A4CE6}" type="pres">
      <dgm:prSet presAssocID="{6262F239-1E8C-4F96-8C85-97B1129585A8}" presName="parSpace" presStyleCnt="0"/>
      <dgm:spPr/>
    </dgm:pt>
    <dgm:pt modelId="{14DD5C40-CFFC-4042-9638-FAC1C9386971}" type="pres">
      <dgm:prSet presAssocID="{36857391-4BA9-4364-A627-B87F0ABAA93B}" presName="parTxOnly" presStyleLbl="node1" presStyleIdx="4" presStyleCnt="5">
        <dgm:presLayoutVars>
          <dgm:bulletEnabled val="1"/>
        </dgm:presLayoutVars>
      </dgm:prSet>
      <dgm:spPr/>
    </dgm:pt>
  </dgm:ptLst>
  <dgm:cxnLst>
    <dgm:cxn modelId="{B0405703-C5F1-48EA-A042-D2B0E0FA3588}" srcId="{6D4095D7-32B0-4BD3-BB18-B17DBF1CA16B}" destId="{31E9BDF4-5C70-45A9-BBDC-99F5F231E250}" srcOrd="3" destOrd="0" parTransId="{D39E1D0B-2634-4E77-B998-772592775EEE}" sibTransId="{6262F239-1E8C-4F96-8C85-97B1129585A8}"/>
    <dgm:cxn modelId="{48C7993F-446A-474C-BF7D-1E7BAFE9BD2F}" srcId="{6D4095D7-32B0-4BD3-BB18-B17DBF1CA16B}" destId="{C5A8B8AD-8088-4354-A513-C86AEF1FDDA4}" srcOrd="0" destOrd="0" parTransId="{DB730266-321F-4530-B0EB-967E70EF7599}" sibTransId="{9F4C112F-4794-4FA1-A7DE-44203B20B17D}"/>
    <dgm:cxn modelId="{1C591963-E7FD-4111-B90B-C041AAB8F401}" type="presOf" srcId="{A58EA07B-ED3A-4035-A037-AC7C7E18BF5E}" destId="{ABC21B9D-9A01-4FA6-9E8C-1CF6DD9D4236}" srcOrd="0" destOrd="0" presId="urn:microsoft.com/office/officeart/2005/8/layout/hChevron3"/>
    <dgm:cxn modelId="{7CCDAF55-68FE-475B-9272-800842F56D72}" type="presOf" srcId="{C5A8B8AD-8088-4354-A513-C86AEF1FDDA4}" destId="{2134E593-29DB-46F7-B964-3BEEAA95B414}" srcOrd="0" destOrd="0" presId="urn:microsoft.com/office/officeart/2005/8/layout/hChevron3"/>
    <dgm:cxn modelId="{66B1397D-7025-46DF-98AF-54C8AC1AB375}" type="presOf" srcId="{6D4095D7-32B0-4BD3-BB18-B17DBF1CA16B}" destId="{E98543A6-1505-4DAE-BDB2-65247363091F}" srcOrd="0" destOrd="0" presId="urn:microsoft.com/office/officeart/2005/8/layout/hChevron3"/>
    <dgm:cxn modelId="{E37ED38A-37AA-4D9E-B2C3-F3A6A0D39E89}" srcId="{6D4095D7-32B0-4BD3-BB18-B17DBF1CA16B}" destId="{A58EA07B-ED3A-4035-A037-AC7C7E18BF5E}" srcOrd="2" destOrd="0" parTransId="{07D9AA13-AC42-4AD3-A265-21F0FC12B557}" sibTransId="{6B1A3E8E-C3DE-4978-B9CA-26FD157AE597}"/>
    <dgm:cxn modelId="{09726590-E20F-4A9A-9E33-12C3694A03ED}" srcId="{6D4095D7-32B0-4BD3-BB18-B17DBF1CA16B}" destId="{A116A887-89F0-4A23-8D4E-77313AE21294}" srcOrd="1" destOrd="0" parTransId="{45DA58BA-BE75-4C3B-A7B8-597895B4BAB2}" sibTransId="{595AFD7A-F96E-4481-B8D2-D0D44D2C1ABC}"/>
    <dgm:cxn modelId="{2BE72DA0-792B-4AE2-B110-A72F7AE10570}" type="presOf" srcId="{A116A887-89F0-4A23-8D4E-77313AE21294}" destId="{207CECE4-588C-4CD6-9A2E-4F7F7D9C3ED1}" srcOrd="0" destOrd="0" presId="urn:microsoft.com/office/officeart/2005/8/layout/hChevron3"/>
    <dgm:cxn modelId="{E6F784A4-B27F-4FD0-BEE3-E42D10F41993}" type="presOf" srcId="{31E9BDF4-5C70-45A9-BBDC-99F5F231E250}" destId="{D2323D2A-C6C1-4598-9679-56313982000A}" srcOrd="0" destOrd="0" presId="urn:microsoft.com/office/officeart/2005/8/layout/hChevron3"/>
    <dgm:cxn modelId="{E60C1ECE-5CF7-4098-BE04-02502F8C62AF}" srcId="{6D4095D7-32B0-4BD3-BB18-B17DBF1CA16B}" destId="{36857391-4BA9-4364-A627-B87F0ABAA93B}" srcOrd="4" destOrd="0" parTransId="{069CE665-2F91-4BAD-BFFA-BDB8D7A8023D}" sibTransId="{D916F38E-10FA-47DC-A1A9-AA8B08B91468}"/>
    <dgm:cxn modelId="{F61451F3-581F-4F0E-B09A-20AA564E6AC3}" type="presOf" srcId="{36857391-4BA9-4364-A627-B87F0ABAA93B}" destId="{14DD5C40-CFFC-4042-9638-FAC1C9386971}" srcOrd="0" destOrd="0" presId="urn:microsoft.com/office/officeart/2005/8/layout/hChevron3"/>
    <dgm:cxn modelId="{C47D1066-6327-40D5-BA87-E2C7DDA1A8F5}" type="presParOf" srcId="{E98543A6-1505-4DAE-BDB2-65247363091F}" destId="{2134E593-29DB-46F7-B964-3BEEAA95B414}" srcOrd="0" destOrd="0" presId="urn:microsoft.com/office/officeart/2005/8/layout/hChevron3"/>
    <dgm:cxn modelId="{F220F906-2DC4-40A3-A2A1-179F5B1EBD5C}" type="presParOf" srcId="{E98543A6-1505-4DAE-BDB2-65247363091F}" destId="{88ACEF79-D968-42D4-885D-BE2D37197CCE}" srcOrd="1" destOrd="0" presId="urn:microsoft.com/office/officeart/2005/8/layout/hChevron3"/>
    <dgm:cxn modelId="{D9A75ED9-C507-4E79-8DE0-8B39AB58BB7A}" type="presParOf" srcId="{E98543A6-1505-4DAE-BDB2-65247363091F}" destId="{207CECE4-588C-4CD6-9A2E-4F7F7D9C3ED1}" srcOrd="2" destOrd="0" presId="urn:microsoft.com/office/officeart/2005/8/layout/hChevron3"/>
    <dgm:cxn modelId="{E5C4CD1B-6D30-452D-9122-0D406DA4B131}" type="presParOf" srcId="{E98543A6-1505-4DAE-BDB2-65247363091F}" destId="{86984835-9DA4-47DB-913C-8D23BEED82FC}" srcOrd="3" destOrd="0" presId="urn:microsoft.com/office/officeart/2005/8/layout/hChevron3"/>
    <dgm:cxn modelId="{2E92A20D-2DBE-4AC3-9FEC-CCAC99C3C943}" type="presParOf" srcId="{E98543A6-1505-4DAE-BDB2-65247363091F}" destId="{ABC21B9D-9A01-4FA6-9E8C-1CF6DD9D4236}" srcOrd="4" destOrd="0" presId="urn:microsoft.com/office/officeart/2005/8/layout/hChevron3"/>
    <dgm:cxn modelId="{A2330312-EC81-4730-9D66-82EBB88FD541}" type="presParOf" srcId="{E98543A6-1505-4DAE-BDB2-65247363091F}" destId="{56E2B126-5E65-4C81-95BF-DE4086949CCB}" srcOrd="5" destOrd="0" presId="urn:microsoft.com/office/officeart/2005/8/layout/hChevron3"/>
    <dgm:cxn modelId="{CAC7994D-7330-4083-8287-820B3ABFFE99}" type="presParOf" srcId="{E98543A6-1505-4DAE-BDB2-65247363091F}" destId="{D2323D2A-C6C1-4598-9679-56313982000A}" srcOrd="6" destOrd="0" presId="urn:microsoft.com/office/officeart/2005/8/layout/hChevron3"/>
    <dgm:cxn modelId="{D82CE106-F910-42C7-84CF-F6B2F82D6BD7}" type="presParOf" srcId="{E98543A6-1505-4DAE-BDB2-65247363091F}" destId="{73E2057F-044D-4069-B731-734BE33A4CE6}" srcOrd="7" destOrd="0" presId="urn:microsoft.com/office/officeart/2005/8/layout/hChevron3"/>
    <dgm:cxn modelId="{3A83AD4F-D1F2-40F3-9DC8-D138242E6AC2}" type="presParOf" srcId="{E98543A6-1505-4DAE-BDB2-65247363091F}" destId="{14DD5C40-CFFC-4042-9638-FAC1C9386971}"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48D8AF-2FBD-48B5-A03E-9930D6B1C9C4}" type="doc">
      <dgm:prSet loTypeId="urn:microsoft.com/office/officeart/2005/8/layout/chevron1" loCatId="process" qsTypeId="urn:microsoft.com/office/officeart/2005/8/quickstyle/3d1" qsCatId="3D" csTypeId="urn:microsoft.com/office/officeart/2005/8/colors/accent6_3" csCatId="accent6" phldr="1"/>
      <dgm:spPr/>
    </dgm:pt>
    <dgm:pt modelId="{D47503A8-1842-47AE-8762-616B3014FDF9}">
      <dgm:prSet phldrT="[Tekst]"/>
      <dgm:spPr/>
      <dgm:t>
        <a:bodyPr/>
        <a:lstStyle/>
        <a:p>
          <a:r>
            <a:rPr lang="nl-NL"/>
            <a:t>Collega’s</a:t>
          </a:r>
          <a:endParaRPr lang="nl-BE"/>
        </a:p>
      </dgm:t>
    </dgm:pt>
    <dgm:pt modelId="{E29789BD-6392-405B-ACF3-70CC65A11BAC}" type="parTrans" cxnId="{048F9EC7-C8FF-4540-AB75-517B8255500F}">
      <dgm:prSet/>
      <dgm:spPr/>
      <dgm:t>
        <a:bodyPr/>
        <a:lstStyle/>
        <a:p>
          <a:endParaRPr lang="nl-BE"/>
        </a:p>
      </dgm:t>
    </dgm:pt>
    <dgm:pt modelId="{F3F7945D-3D3C-49E0-AD54-AE98140DA184}" type="sibTrans" cxnId="{048F9EC7-C8FF-4540-AB75-517B8255500F}">
      <dgm:prSet/>
      <dgm:spPr/>
      <dgm:t>
        <a:bodyPr/>
        <a:lstStyle/>
        <a:p>
          <a:endParaRPr lang="nl-BE"/>
        </a:p>
      </dgm:t>
    </dgm:pt>
    <dgm:pt modelId="{2F70F966-52DD-4FDB-B816-825F01E151CA}">
      <dgm:prSet phldrT="[Tekst]"/>
      <dgm:spPr/>
      <dgm:t>
        <a:bodyPr/>
        <a:lstStyle/>
        <a:p>
          <a:r>
            <a:rPr lang="nl-NL" err="1"/>
            <a:t>Key</a:t>
          </a:r>
          <a:r>
            <a:rPr lang="nl-NL"/>
            <a:t>-user club</a:t>
          </a:r>
          <a:endParaRPr lang="nl-BE"/>
        </a:p>
      </dgm:t>
    </dgm:pt>
    <dgm:pt modelId="{943F20E4-5026-4DCD-8CEF-9DD99A2D2E20}" type="parTrans" cxnId="{C9758A67-A8D3-4622-BBF0-83D96D94479A}">
      <dgm:prSet/>
      <dgm:spPr/>
      <dgm:t>
        <a:bodyPr/>
        <a:lstStyle/>
        <a:p>
          <a:endParaRPr lang="nl-BE"/>
        </a:p>
      </dgm:t>
    </dgm:pt>
    <dgm:pt modelId="{DCC1B732-0B58-402C-8E09-EC1878E6E596}" type="sibTrans" cxnId="{C9758A67-A8D3-4622-BBF0-83D96D94479A}">
      <dgm:prSet/>
      <dgm:spPr/>
      <dgm:t>
        <a:bodyPr/>
        <a:lstStyle/>
        <a:p>
          <a:endParaRPr lang="nl-BE"/>
        </a:p>
      </dgm:t>
    </dgm:pt>
    <dgm:pt modelId="{4F877C6A-A20A-4EF6-AC7E-9C92B728273D}">
      <dgm:prSet phldrT="[Tekst]"/>
      <dgm:spPr/>
      <dgm:t>
        <a:bodyPr/>
        <a:lstStyle/>
        <a:p>
          <a:pPr rtl="0"/>
          <a:r>
            <a:rPr lang="nl-NL">
              <a:latin typeface="Calibri Light" panose="020F0302020204030204"/>
            </a:rPr>
            <a:t>Regionaal contactpersoon</a:t>
          </a:r>
          <a:endParaRPr lang="nl-BE"/>
        </a:p>
      </dgm:t>
    </dgm:pt>
    <dgm:pt modelId="{FC9E165A-5A09-4561-A1C4-082DD19ECD8C}" type="parTrans" cxnId="{4DAEBB22-E544-40CE-BE42-9BEAA0A68431}">
      <dgm:prSet/>
      <dgm:spPr/>
      <dgm:t>
        <a:bodyPr/>
        <a:lstStyle/>
        <a:p>
          <a:endParaRPr lang="nl-BE"/>
        </a:p>
      </dgm:t>
    </dgm:pt>
    <dgm:pt modelId="{7613F298-5746-49BC-B680-0298BC79D868}" type="sibTrans" cxnId="{4DAEBB22-E544-40CE-BE42-9BEAA0A68431}">
      <dgm:prSet/>
      <dgm:spPr/>
      <dgm:t>
        <a:bodyPr/>
        <a:lstStyle/>
        <a:p>
          <a:endParaRPr lang="nl-BE"/>
        </a:p>
      </dgm:t>
    </dgm:pt>
    <dgm:pt modelId="{68CD27CB-5999-47B0-97DF-A11163133FE6}">
      <dgm:prSet phldrT="[Tekst]"/>
      <dgm:spPr/>
      <dgm:t>
        <a:bodyPr/>
        <a:lstStyle/>
        <a:p>
          <a:r>
            <a:rPr lang="nl-NL"/>
            <a:t>helpdesk</a:t>
          </a:r>
          <a:endParaRPr lang="nl-BE"/>
        </a:p>
      </dgm:t>
    </dgm:pt>
    <dgm:pt modelId="{46CBF91E-CD71-4B67-8694-FB7E78307BA3}" type="parTrans" cxnId="{33F9AEC4-FE29-42A3-A354-66A492F2223A}">
      <dgm:prSet/>
      <dgm:spPr/>
      <dgm:t>
        <a:bodyPr/>
        <a:lstStyle/>
        <a:p>
          <a:endParaRPr lang="nl-BE"/>
        </a:p>
      </dgm:t>
    </dgm:pt>
    <dgm:pt modelId="{6B7D1CC4-3773-4D3D-A7D5-8ACE110AE3AA}" type="sibTrans" cxnId="{33F9AEC4-FE29-42A3-A354-66A492F2223A}">
      <dgm:prSet/>
      <dgm:spPr/>
      <dgm:t>
        <a:bodyPr/>
        <a:lstStyle/>
        <a:p>
          <a:endParaRPr lang="nl-BE"/>
        </a:p>
      </dgm:t>
    </dgm:pt>
    <dgm:pt modelId="{EDD24960-A46E-4E21-91FF-8A92BB21DC50}" type="pres">
      <dgm:prSet presAssocID="{1948D8AF-2FBD-48B5-A03E-9930D6B1C9C4}" presName="Name0" presStyleCnt="0">
        <dgm:presLayoutVars>
          <dgm:dir val="rev"/>
          <dgm:animLvl val="lvl"/>
          <dgm:resizeHandles val="exact"/>
        </dgm:presLayoutVars>
      </dgm:prSet>
      <dgm:spPr/>
    </dgm:pt>
    <dgm:pt modelId="{460EBE3E-9B1B-41EB-8157-0A60B416C1DF}" type="pres">
      <dgm:prSet presAssocID="{D47503A8-1842-47AE-8762-616B3014FDF9}" presName="parTxOnly" presStyleLbl="node1" presStyleIdx="0" presStyleCnt="4">
        <dgm:presLayoutVars>
          <dgm:chMax val="0"/>
          <dgm:chPref val="0"/>
          <dgm:bulletEnabled val="1"/>
        </dgm:presLayoutVars>
      </dgm:prSet>
      <dgm:spPr/>
    </dgm:pt>
    <dgm:pt modelId="{3F03FDCB-0872-4931-BF82-454A355713D8}" type="pres">
      <dgm:prSet presAssocID="{F3F7945D-3D3C-49E0-AD54-AE98140DA184}" presName="parTxOnlySpace" presStyleCnt="0"/>
      <dgm:spPr/>
    </dgm:pt>
    <dgm:pt modelId="{02B1D02F-4C44-4C4E-B5E0-C1FA01C5667E}" type="pres">
      <dgm:prSet presAssocID="{2F70F966-52DD-4FDB-B816-825F01E151CA}" presName="parTxOnly" presStyleLbl="node1" presStyleIdx="1" presStyleCnt="4">
        <dgm:presLayoutVars>
          <dgm:chMax val="0"/>
          <dgm:chPref val="0"/>
          <dgm:bulletEnabled val="1"/>
        </dgm:presLayoutVars>
      </dgm:prSet>
      <dgm:spPr/>
    </dgm:pt>
    <dgm:pt modelId="{1EB937DA-4ECB-4451-92B4-FBAC26CAE46C}" type="pres">
      <dgm:prSet presAssocID="{DCC1B732-0B58-402C-8E09-EC1878E6E596}" presName="parTxOnlySpace" presStyleCnt="0"/>
      <dgm:spPr/>
    </dgm:pt>
    <dgm:pt modelId="{9B5CDCBC-4DAB-4793-8227-260982D7CA7E}" type="pres">
      <dgm:prSet presAssocID="{4F877C6A-A20A-4EF6-AC7E-9C92B728273D}" presName="parTxOnly" presStyleLbl="node1" presStyleIdx="2" presStyleCnt="4">
        <dgm:presLayoutVars>
          <dgm:chMax val="0"/>
          <dgm:chPref val="0"/>
          <dgm:bulletEnabled val="1"/>
        </dgm:presLayoutVars>
      </dgm:prSet>
      <dgm:spPr/>
    </dgm:pt>
    <dgm:pt modelId="{FF7C12CA-CA87-4BAD-8EFF-ED3F56965BFC}" type="pres">
      <dgm:prSet presAssocID="{7613F298-5746-49BC-B680-0298BC79D868}" presName="parTxOnlySpace" presStyleCnt="0"/>
      <dgm:spPr/>
    </dgm:pt>
    <dgm:pt modelId="{047A7164-762C-492D-9A6E-49E615C1DCC7}" type="pres">
      <dgm:prSet presAssocID="{68CD27CB-5999-47B0-97DF-A11163133FE6}" presName="parTxOnly" presStyleLbl="node1" presStyleIdx="3" presStyleCnt="4">
        <dgm:presLayoutVars>
          <dgm:chMax val="0"/>
          <dgm:chPref val="0"/>
          <dgm:bulletEnabled val="1"/>
        </dgm:presLayoutVars>
      </dgm:prSet>
      <dgm:spPr/>
    </dgm:pt>
  </dgm:ptLst>
  <dgm:cxnLst>
    <dgm:cxn modelId="{3A4E950F-3949-4DE8-8349-99A91164D612}" type="presOf" srcId="{68CD27CB-5999-47B0-97DF-A11163133FE6}" destId="{047A7164-762C-492D-9A6E-49E615C1DCC7}" srcOrd="0" destOrd="0" presId="urn:microsoft.com/office/officeart/2005/8/layout/chevron1"/>
    <dgm:cxn modelId="{4DAEBB22-E544-40CE-BE42-9BEAA0A68431}" srcId="{1948D8AF-2FBD-48B5-A03E-9930D6B1C9C4}" destId="{4F877C6A-A20A-4EF6-AC7E-9C92B728273D}" srcOrd="2" destOrd="0" parTransId="{FC9E165A-5A09-4561-A1C4-082DD19ECD8C}" sibTransId="{7613F298-5746-49BC-B680-0298BC79D868}"/>
    <dgm:cxn modelId="{7162FB2B-926B-451E-A609-CE9BB00992FB}" type="presOf" srcId="{2F70F966-52DD-4FDB-B816-825F01E151CA}" destId="{02B1D02F-4C44-4C4E-B5E0-C1FA01C5667E}" srcOrd="0" destOrd="0" presId="urn:microsoft.com/office/officeart/2005/8/layout/chevron1"/>
    <dgm:cxn modelId="{C9758A67-A8D3-4622-BBF0-83D96D94479A}" srcId="{1948D8AF-2FBD-48B5-A03E-9930D6B1C9C4}" destId="{2F70F966-52DD-4FDB-B816-825F01E151CA}" srcOrd="1" destOrd="0" parTransId="{943F20E4-5026-4DCD-8CEF-9DD99A2D2E20}" sibTransId="{DCC1B732-0B58-402C-8E09-EC1878E6E596}"/>
    <dgm:cxn modelId="{E3501EAA-9480-4FE3-A12D-11F7FD8F9723}" type="presOf" srcId="{4F877C6A-A20A-4EF6-AC7E-9C92B728273D}" destId="{9B5CDCBC-4DAB-4793-8227-260982D7CA7E}" srcOrd="0" destOrd="0" presId="urn:microsoft.com/office/officeart/2005/8/layout/chevron1"/>
    <dgm:cxn modelId="{33F9AEC4-FE29-42A3-A354-66A492F2223A}" srcId="{1948D8AF-2FBD-48B5-A03E-9930D6B1C9C4}" destId="{68CD27CB-5999-47B0-97DF-A11163133FE6}" srcOrd="3" destOrd="0" parTransId="{46CBF91E-CD71-4B67-8694-FB7E78307BA3}" sibTransId="{6B7D1CC4-3773-4D3D-A7D5-8ACE110AE3AA}"/>
    <dgm:cxn modelId="{048F9EC7-C8FF-4540-AB75-517B8255500F}" srcId="{1948D8AF-2FBD-48B5-A03E-9930D6B1C9C4}" destId="{D47503A8-1842-47AE-8762-616B3014FDF9}" srcOrd="0" destOrd="0" parTransId="{E29789BD-6392-405B-ACF3-70CC65A11BAC}" sibTransId="{F3F7945D-3D3C-49E0-AD54-AE98140DA184}"/>
    <dgm:cxn modelId="{E15265CB-EFB3-44D5-9275-119F1B3B90E0}" type="presOf" srcId="{1948D8AF-2FBD-48B5-A03E-9930D6B1C9C4}" destId="{EDD24960-A46E-4E21-91FF-8A92BB21DC50}" srcOrd="0" destOrd="0" presId="urn:microsoft.com/office/officeart/2005/8/layout/chevron1"/>
    <dgm:cxn modelId="{71AF23D8-D978-42ED-ADFD-F8695D162A64}" type="presOf" srcId="{D47503A8-1842-47AE-8762-616B3014FDF9}" destId="{460EBE3E-9B1B-41EB-8157-0A60B416C1DF}" srcOrd="0" destOrd="0" presId="urn:microsoft.com/office/officeart/2005/8/layout/chevron1"/>
    <dgm:cxn modelId="{EF8F0590-D666-472C-8F33-489528B637B4}" type="presParOf" srcId="{EDD24960-A46E-4E21-91FF-8A92BB21DC50}" destId="{460EBE3E-9B1B-41EB-8157-0A60B416C1DF}" srcOrd="0" destOrd="0" presId="urn:microsoft.com/office/officeart/2005/8/layout/chevron1"/>
    <dgm:cxn modelId="{7638D259-5287-476C-9954-D5ED356A0527}" type="presParOf" srcId="{EDD24960-A46E-4E21-91FF-8A92BB21DC50}" destId="{3F03FDCB-0872-4931-BF82-454A355713D8}" srcOrd="1" destOrd="0" presId="urn:microsoft.com/office/officeart/2005/8/layout/chevron1"/>
    <dgm:cxn modelId="{4FF464B5-74B1-4BC9-A9DD-2C8F8807420A}" type="presParOf" srcId="{EDD24960-A46E-4E21-91FF-8A92BB21DC50}" destId="{02B1D02F-4C44-4C4E-B5E0-C1FA01C5667E}" srcOrd="2" destOrd="0" presId="urn:microsoft.com/office/officeart/2005/8/layout/chevron1"/>
    <dgm:cxn modelId="{1195C790-F9E2-4FAD-A5EC-2964CF312616}" type="presParOf" srcId="{EDD24960-A46E-4E21-91FF-8A92BB21DC50}" destId="{1EB937DA-4ECB-4451-92B4-FBAC26CAE46C}" srcOrd="3" destOrd="0" presId="urn:microsoft.com/office/officeart/2005/8/layout/chevron1"/>
    <dgm:cxn modelId="{8FF96896-F012-4DEB-81AF-7E682F08C2B3}" type="presParOf" srcId="{EDD24960-A46E-4E21-91FF-8A92BB21DC50}" destId="{9B5CDCBC-4DAB-4793-8227-260982D7CA7E}" srcOrd="4" destOrd="0" presId="urn:microsoft.com/office/officeart/2005/8/layout/chevron1"/>
    <dgm:cxn modelId="{B1B90CDA-50D4-457A-B8D8-4011FFB55BBD}" type="presParOf" srcId="{EDD24960-A46E-4E21-91FF-8A92BB21DC50}" destId="{FF7C12CA-CA87-4BAD-8EFF-ED3F56965BFC}" srcOrd="5" destOrd="0" presId="urn:microsoft.com/office/officeart/2005/8/layout/chevron1"/>
    <dgm:cxn modelId="{55836911-F443-4EAD-A5BE-F2D41AA88151}" type="presParOf" srcId="{EDD24960-A46E-4E21-91FF-8A92BB21DC50}" destId="{047A7164-762C-492D-9A6E-49E615C1DCC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48D8AF-2FBD-48B5-A03E-9930D6B1C9C4}" type="doc">
      <dgm:prSet loTypeId="urn:microsoft.com/office/officeart/2005/8/layout/chevron1" loCatId="process" qsTypeId="urn:microsoft.com/office/officeart/2005/8/quickstyle/3d1" qsCatId="3D" csTypeId="urn:microsoft.com/office/officeart/2005/8/colors/accent6_3" csCatId="accent6" phldr="1"/>
      <dgm:spPr/>
    </dgm:pt>
    <dgm:pt modelId="{D47503A8-1842-47AE-8762-616B3014FDF9}">
      <dgm:prSet phldrT="[Tekst]"/>
      <dgm:spPr/>
      <dgm:t>
        <a:bodyPr/>
        <a:lstStyle/>
        <a:p>
          <a:r>
            <a:rPr lang="nl-NL"/>
            <a:t>Collega’s</a:t>
          </a:r>
          <a:endParaRPr lang="nl-BE"/>
        </a:p>
      </dgm:t>
    </dgm:pt>
    <dgm:pt modelId="{E29789BD-6392-405B-ACF3-70CC65A11BAC}" type="parTrans" cxnId="{048F9EC7-C8FF-4540-AB75-517B8255500F}">
      <dgm:prSet/>
      <dgm:spPr/>
      <dgm:t>
        <a:bodyPr/>
        <a:lstStyle/>
        <a:p>
          <a:endParaRPr lang="nl-BE"/>
        </a:p>
      </dgm:t>
    </dgm:pt>
    <dgm:pt modelId="{F3F7945D-3D3C-49E0-AD54-AE98140DA184}" type="sibTrans" cxnId="{048F9EC7-C8FF-4540-AB75-517B8255500F}">
      <dgm:prSet/>
      <dgm:spPr/>
      <dgm:t>
        <a:bodyPr/>
        <a:lstStyle/>
        <a:p>
          <a:endParaRPr lang="nl-BE"/>
        </a:p>
      </dgm:t>
    </dgm:pt>
    <dgm:pt modelId="{2F70F966-52DD-4FDB-B816-825F01E151CA}">
      <dgm:prSet phldrT="[Tekst]"/>
      <dgm:spPr/>
      <dgm:t>
        <a:bodyPr/>
        <a:lstStyle/>
        <a:p>
          <a:r>
            <a:rPr lang="nl-NL" err="1"/>
            <a:t>Key</a:t>
          </a:r>
          <a:r>
            <a:rPr lang="nl-NL"/>
            <a:t>-user</a:t>
          </a:r>
          <a:endParaRPr lang="nl-BE"/>
        </a:p>
      </dgm:t>
    </dgm:pt>
    <dgm:pt modelId="{943F20E4-5026-4DCD-8CEF-9DD99A2D2E20}" type="parTrans" cxnId="{C9758A67-A8D3-4622-BBF0-83D96D94479A}">
      <dgm:prSet/>
      <dgm:spPr/>
      <dgm:t>
        <a:bodyPr/>
        <a:lstStyle/>
        <a:p>
          <a:endParaRPr lang="nl-BE"/>
        </a:p>
      </dgm:t>
    </dgm:pt>
    <dgm:pt modelId="{DCC1B732-0B58-402C-8E09-EC1878E6E596}" type="sibTrans" cxnId="{C9758A67-A8D3-4622-BBF0-83D96D94479A}">
      <dgm:prSet/>
      <dgm:spPr/>
      <dgm:t>
        <a:bodyPr/>
        <a:lstStyle/>
        <a:p>
          <a:endParaRPr lang="nl-BE"/>
        </a:p>
      </dgm:t>
    </dgm:pt>
    <dgm:pt modelId="{4F877C6A-A20A-4EF6-AC7E-9C92B728273D}">
      <dgm:prSet phldrT="[Tekst]"/>
      <dgm:spPr/>
      <dgm:t>
        <a:bodyPr/>
        <a:lstStyle/>
        <a:p>
          <a:pPr rtl="0"/>
          <a:r>
            <a:rPr lang="nl-NL">
              <a:latin typeface="Calibri Light" panose="020F0302020204030204"/>
            </a:rPr>
            <a:t>Regionaal contactpersoon</a:t>
          </a:r>
          <a:endParaRPr lang="nl-BE"/>
        </a:p>
      </dgm:t>
    </dgm:pt>
    <dgm:pt modelId="{FC9E165A-5A09-4561-A1C4-082DD19ECD8C}" type="parTrans" cxnId="{4DAEBB22-E544-40CE-BE42-9BEAA0A68431}">
      <dgm:prSet/>
      <dgm:spPr/>
      <dgm:t>
        <a:bodyPr/>
        <a:lstStyle/>
        <a:p>
          <a:endParaRPr lang="nl-BE"/>
        </a:p>
      </dgm:t>
    </dgm:pt>
    <dgm:pt modelId="{7613F298-5746-49BC-B680-0298BC79D868}" type="sibTrans" cxnId="{4DAEBB22-E544-40CE-BE42-9BEAA0A68431}">
      <dgm:prSet/>
      <dgm:spPr/>
      <dgm:t>
        <a:bodyPr/>
        <a:lstStyle/>
        <a:p>
          <a:endParaRPr lang="nl-BE"/>
        </a:p>
      </dgm:t>
    </dgm:pt>
    <dgm:pt modelId="{68CD27CB-5999-47B0-97DF-A11163133FE6}">
      <dgm:prSet phldrT="[Tekst]"/>
      <dgm:spPr/>
      <dgm:t>
        <a:bodyPr/>
        <a:lstStyle/>
        <a:p>
          <a:r>
            <a:rPr lang="nl-NL"/>
            <a:t>helpdesk</a:t>
          </a:r>
          <a:endParaRPr lang="nl-BE"/>
        </a:p>
      </dgm:t>
    </dgm:pt>
    <dgm:pt modelId="{46CBF91E-CD71-4B67-8694-FB7E78307BA3}" type="parTrans" cxnId="{33F9AEC4-FE29-42A3-A354-66A492F2223A}">
      <dgm:prSet/>
      <dgm:spPr/>
      <dgm:t>
        <a:bodyPr/>
        <a:lstStyle/>
        <a:p>
          <a:endParaRPr lang="nl-BE"/>
        </a:p>
      </dgm:t>
    </dgm:pt>
    <dgm:pt modelId="{6B7D1CC4-3773-4D3D-A7D5-8ACE110AE3AA}" type="sibTrans" cxnId="{33F9AEC4-FE29-42A3-A354-66A492F2223A}">
      <dgm:prSet/>
      <dgm:spPr/>
      <dgm:t>
        <a:bodyPr/>
        <a:lstStyle/>
        <a:p>
          <a:endParaRPr lang="nl-BE"/>
        </a:p>
      </dgm:t>
    </dgm:pt>
    <dgm:pt modelId="{EDD24960-A46E-4E21-91FF-8A92BB21DC50}" type="pres">
      <dgm:prSet presAssocID="{1948D8AF-2FBD-48B5-A03E-9930D6B1C9C4}" presName="Name0" presStyleCnt="0">
        <dgm:presLayoutVars>
          <dgm:dir val="rev"/>
          <dgm:animLvl val="lvl"/>
          <dgm:resizeHandles val="exact"/>
        </dgm:presLayoutVars>
      </dgm:prSet>
      <dgm:spPr/>
    </dgm:pt>
    <dgm:pt modelId="{460EBE3E-9B1B-41EB-8157-0A60B416C1DF}" type="pres">
      <dgm:prSet presAssocID="{D47503A8-1842-47AE-8762-616B3014FDF9}" presName="parTxOnly" presStyleLbl="node1" presStyleIdx="0" presStyleCnt="4">
        <dgm:presLayoutVars>
          <dgm:chMax val="0"/>
          <dgm:chPref val="0"/>
          <dgm:bulletEnabled val="1"/>
        </dgm:presLayoutVars>
      </dgm:prSet>
      <dgm:spPr/>
    </dgm:pt>
    <dgm:pt modelId="{3F03FDCB-0872-4931-BF82-454A355713D8}" type="pres">
      <dgm:prSet presAssocID="{F3F7945D-3D3C-49E0-AD54-AE98140DA184}" presName="parTxOnlySpace" presStyleCnt="0"/>
      <dgm:spPr/>
    </dgm:pt>
    <dgm:pt modelId="{02B1D02F-4C44-4C4E-B5E0-C1FA01C5667E}" type="pres">
      <dgm:prSet presAssocID="{2F70F966-52DD-4FDB-B816-825F01E151CA}" presName="parTxOnly" presStyleLbl="node1" presStyleIdx="1" presStyleCnt="4">
        <dgm:presLayoutVars>
          <dgm:chMax val="0"/>
          <dgm:chPref val="0"/>
          <dgm:bulletEnabled val="1"/>
        </dgm:presLayoutVars>
      </dgm:prSet>
      <dgm:spPr/>
    </dgm:pt>
    <dgm:pt modelId="{1EB937DA-4ECB-4451-92B4-FBAC26CAE46C}" type="pres">
      <dgm:prSet presAssocID="{DCC1B732-0B58-402C-8E09-EC1878E6E596}" presName="parTxOnlySpace" presStyleCnt="0"/>
      <dgm:spPr/>
    </dgm:pt>
    <dgm:pt modelId="{9B5CDCBC-4DAB-4793-8227-260982D7CA7E}" type="pres">
      <dgm:prSet presAssocID="{4F877C6A-A20A-4EF6-AC7E-9C92B728273D}" presName="parTxOnly" presStyleLbl="node1" presStyleIdx="2" presStyleCnt="4">
        <dgm:presLayoutVars>
          <dgm:chMax val="0"/>
          <dgm:chPref val="0"/>
          <dgm:bulletEnabled val="1"/>
        </dgm:presLayoutVars>
      </dgm:prSet>
      <dgm:spPr/>
    </dgm:pt>
    <dgm:pt modelId="{FF7C12CA-CA87-4BAD-8EFF-ED3F56965BFC}" type="pres">
      <dgm:prSet presAssocID="{7613F298-5746-49BC-B680-0298BC79D868}" presName="parTxOnlySpace" presStyleCnt="0"/>
      <dgm:spPr/>
    </dgm:pt>
    <dgm:pt modelId="{047A7164-762C-492D-9A6E-49E615C1DCC7}" type="pres">
      <dgm:prSet presAssocID="{68CD27CB-5999-47B0-97DF-A11163133FE6}" presName="parTxOnly" presStyleLbl="node1" presStyleIdx="3" presStyleCnt="4">
        <dgm:presLayoutVars>
          <dgm:chMax val="0"/>
          <dgm:chPref val="0"/>
          <dgm:bulletEnabled val="1"/>
        </dgm:presLayoutVars>
      </dgm:prSet>
      <dgm:spPr/>
    </dgm:pt>
  </dgm:ptLst>
  <dgm:cxnLst>
    <dgm:cxn modelId="{3A4E950F-3949-4DE8-8349-99A91164D612}" type="presOf" srcId="{68CD27CB-5999-47B0-97DF-A11163133FE6}" destId="{047A7164-762C-492D-9A6E-49E615C1DCC7}" srcOrd="0" destOrd="0" presId="urn:microsoft.com/office/officeart/2005/8/layout/chevron1"/>
    <dgm:cxn modelId="{4DAEBB22-E544-40CE-BE42-9BEAA0A68431}" srcId="{1948D8AF-2FBD-48B5-A03E-9930D6B1C9C4}" destId="{4F877C6A-A20A-4EF6-AC7E-9C92B728273D}" srcOrd="2" destOrd="0" parTransId="{FC9E165A-5A09-4561-A1C4-082DD19ECD8C}" sibTransId="{7613F298-5746-49BC-B680-0298BC79D868}"/>
    <dgm:cxn modelId="{7162FB2B-926B-451E-A609-CE9BB00992FB}" type="presOf" srcId="{2F70F966-52DD-4FDB-B816-825F01E151CA}" destId="{02B1D02F-4C44-4C4E-B5E0-C1FA01C5667E}" srcOrd="0" destOrd="0" presId="urn:microsoft.com/office/officeart/2005/8/layout/chevron1"/>
    <dgm:cxn modelId="{C9758A67-A8D3-4622-BBF0-83D96D94479A}" srcId="{1948D8AF-2FBD-48B5-A03E-9930D6B1C9C4}" destId="{2F70F966-52DD-4FDB-B816-825F01E151CA}" srcOrd="1" destOrd="0" parTransId="{943F20E4-5026-4DCD-8CEF-9DD99A2D2E20}" sibTransId="{DCC1B732-0B58-402C-8E09-EC1878E6E596}"/>
    <dgm:cxn modelId="{E3501EAA-9480-4FE3-A12D-11F7FD8F9723}" type="presOf" srcId="{4F877C6A-A20A-4EF6-AC7E-9C92B728273D}" destId="{9B5CDCBC-4DAB-4793-8227-260982D7CA7E}" srcOrd="0" destOrd="0" presId="urn:microsoft.com/office/officeart/2005/8/layout/chevron1"/>
    <dgm:cxn modelId="{33F9AEC4-FE29-42A3-A354-66A492F2223A}" srcId="{1948D8AF-2FBD-48B5-A03E-9930D6B1C9C4}" destId="{68CD27CB-5999-47B0-97DF-A11163133FE6}" srcOrd="3" destOrd="0" parTransId="{46CBF91E-CD71-4B67-8694-FB7E78307BA3}" sibTransId="{6B7D1CC4-3773-4D3D-A7D5-8ACE110AE3AA}"/>
    <dgm:cxn modelId="{048F9EC7-C8FF-4540-AB75-517B8255500F}" srcId="{1948D8AF-2FBD-48B5-A03E-9930D6B1C9C4}" destId="{D47503A8-1842-47AE-8762-616B3014FDF9}" srcOrd="0" destOrd="0" parTransId="{E29789BD-6392-405B-ACF3-70CC65A11BAC}" sibTransId="{F3F7945D-3D3C-49E0-AD54-AE98140DA184}"/>
    <dgm:cxn modelId="{E15265CB-EFB3-44D5-9275-119F1B3B90E0}" type="presOf" srcId="{1948D8AF-2FBD-48B5-A03E-9930D6B1C9C4}" destId="{EDD24960-A46E-4E21-91FF-8A92BB21DC50}" srcOrd="0" destOrd="0" presId="urn:microsoft.com/office/officeart/2005/8/layout/chevron1"/>
    <dgm:cxn modelId="{71AF23D8-D978-42ED-ADFD-F8695D162A64}" type="presOf" srcId="{D47503A8-1842-47AE-8762-616B3014FDF9}" destId="{460EBE3E-9B1B-41EB-8157-0A60B416C1DF}" srcOrd="0" destOrd="0" presId="urn:microsoft.com/office/officeart/2005/8/layout/chevron1"/>
    <dgm:cxn modelId="{EF8F0590-D666-472C-8F33-489528B637B4}" type="presParOf" srcId="{EDD24960-A46E-4E21-91FF-8A92BB21DC50}" destId="{460EBE3E-9B1B-41EB-8157-0A60B416C1DF}" srcOrd="0" destOrd="0" presId="urn:microsoft.com/office/officeart/2005/8/layout/chevron1"/>
    <dgm:cxn modelId="{7638D259-5287-476C-9954-D5ED356A0527}" type="presParOf" srcId="{EDD24960-A46E-4E21-91FF-8A92BB21DC50}" destId="{3F03FDCB-0872-4931-BF82-454A355713D8}" srcOrd="1" destOrd="0" presId="urn:microsoft.com/office/officeart/2005/8/layout/chevron1"/>
    <dgm:cxn modelId="{4FF464B5-74B1-4BC9-A9DD-2C8F8807420A}" type="presParOf" srcId="{EDD24960-A46E-4E21-91FF-8A92BB21DC50}" destId="{02B1D02F-4C44-4C4E-B5E0-C1FA01C5667E}" srcOrd="2" destOrd="0" presId="urn:microsoft.com/office/officeart/2005/8/layout/chevron1"/>
    <dgm:cxn modelId="{1195C790-F9E2-4FAD-A5EC-2964CF312616}" type="presParOf" srcId="{EDD24960-A46E-4E21-91FF-8A92BB21DC50}" destId="{1EB937DA-4ECB-4451-92B4-FBAC26CAE46C}" srcOrd="3" destOrd="0" presId="urn:microsoft.com/office/officeart/2005/8/layout/chevron1"/>
    <dgm:cxn modelId="{8FF96896-F012-4DEB-81AF-7E682F08C2B3}" type="presParOf" srcId="{EDD24960-A46E-4E21-91FF-8A92BB21DC50}" destId="{9B5CDCBC-4DAB-4793-8227-260982D7CA7E}" srcOrd="4" destOrd="0" presId="urn:microsoft.com/office/officeart/2005/8/layout/chevron1"/>
    <dgm:cxn modelId="{B1B90CDA-50D4-457A-B8D8-4011FFB55BBD}" type="presParOf" srcId="{EDD24960-A46E-4E21-91FF-8A92BB21DC50}" destId="{FF7C12CA-CA87-4BAD-8EFF-ED3F56965BFC}" srcOrd="5" destOrd="0" presId="urn:microsoft.com/office/officeart/2005/8/layout/chevron1"/>
    <dgm:cxn modelId="{55836911-F443-4EAD-A5BE-F2D41AA88151}" type="presParOf" srcId="{EDD24960-A46E-4E21-91FF-8A92BB21DC50}" destId="{047A7164-762C-492D-9A6E-49E615C1DCC7}"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0F02B-AF6D-4EFB-81F6-4BCA3A53C089}">
      <dsp:nvSpPr>
        <dsp:cNvPr id="0" name=""/>
        <dsp:cNvSpPr/>
      </dsp:nvSpPr>
      <dsp:spPr>
        <a:xfrm rot="5400000">
          <a:off x="-548554" y="688438"/>
          <a:ext cx="2161979" cy="1064871"/>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Activeren wedstrijdblad</a:t>
          </a:r>
          <a:endParaRPr lang="nl-BE" sz="1400" kern="1200" dirty="0"/>
        </a:p>
      </dsp:txBody>
      <dsp:txXfrm rot="-5400000">
        <a:off x="-1" y="672321"/>
        <a:ext cx="1064871" cy="1097108"/>
      </dsp:txXfrm>
    </dsp:sp>
    <dsp:sp modelId="{AD873B54-2CF7-47AB-B712-50C2936C368C}">
      <dsp:nvSpPr>
        <dsp:cNvPr id="0" name=""/>
        <dsp:cNvSpPr/>
      </dsp:nvSpPr>
      <dsp:spPr>
        <a:xfrm rot="5400000">
          <a:off x="1048752" y="156002"/>
          <a:ext cx="1629544" cy="1597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ploeginfo</a:t>
          </a:r>
          <a:endParaRPr lang="nl-BE" sz="1500" kern="1200" dirty="0"/>
        </a:p>
        <a:p>
          <a:pPr marL="114300" lvl="1" indent="-114300" algn="l" defTabSz="666750">
            <a:lnSpc>
              <a:spcPct val="90000"/>
            </a:lnSpc>
            <a:spcBef>
              <a:spcPct val="0"/>
            </a:spcBef>
            <a:spcAft>
              <a:spcPct val="15000"/>
            </a:spcAft>
            <a:buChar char="•"/>
          </a:pPr>
          <a:r>
            <a:rPr lang="nl-NL" sz="1500" kern="1200" dirty="0"/>
            <a:t>wedstrijdkader</a:t>
          </a:r>
          <a:endParaRPr lang="nl-BE" sz="1500" kern="1200" dirty="0"/>
        </a:p>
      </dsp:txBody>
      <dsp:txXfrm rot="-5400000">
        <a:off x="1064871" y="217857"/>
        <a:ext cx="1519332" cy="1473596"/>
      </dsp:txXfrm>
    </dsp:sp>
    <dsp:sp modelId="{BD0FD7E4-7786-40DD-856E-15A1E4535A7C}">
      <dsp:nvSpPr>
        <dsp:cNvPr id="0" name=""/>
        <dsp:cNvSpPr/>
      </dsp:nvSpPr>
      <dsp:spPr>
        <a:xfrm rot="5400000">
          <a:off x="-548554" y="2487892"/>
          <a:ext cx="2161979" cy="1064871"/>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Activeren wedstrijdblad</a:t>
          </a:r>
          <a:endParaRPr lang="nl-BE" sz="1400" kern="1200" dirty="0"/>
        </a:p>
      </dsp:txBody>
      <dsp:txXfrm rot="-5400000">
        <a:off x="-1" y="2471775"/>
        <a:ext cx="1064871" cy="1097108"/>
      </dsp:txXfrm>
    </dsp:sp>
    <dsp:sp modelId="{C65516DB-DC94-438E-BE3B-5C712FD68B63}">
      <dsp:nvSpPr>
        <dsp:cNvPr id="0" name=""/>
        <dsp:cNvSpPr/>
      </dsp:nvSpPr>
      <dsp:spPr>
        <a:xfrm rot="5400000">
          <a:off x="1048752" y="1955456"/>
          <a:ext cx="1629544" cy="1597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Wedstrijd-ID</a:t>
          </a:r>
          <a:endParaRPr lang="nl-BE" sz="1500" kern="1200" dirty="0"/>
        </a:p>
        <a:p>
          <a:pPr marL="114300" lvl="1" indent="-114300" algn="l" defTabSz="666750">
            <a:lnSpc>
              <a:spcPct val="90000"/>
            </a:lnSpc>
            <a:spcBef>
              <a:spcPct val="0"/>
            </a:spcBef>
            <a:spcAft>
              <a:spcPct val="15000"/>
            </a:spcAft>
            <a:buChar char="•"/>
          </a:pPr>
          <a:r>
            <a:rPr lang="nl-NL" sz="1500" kern="1200" dirty="0"/>
            <a:t>Wedstrijdduur</a:t>
          </a:r>
          <a:endParaRPr lang="nl-BE" sz="1500" kern="1200" dirty="0"/>
        </a:p>
      </dsp:txBody>
      <dsp:txXfrm rot="-5400000">
        <a:off x="1064871" y="2017311"/>
        <a:ext cx="1519332" cy="1473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4A561-0603-4F3A-AEC4-72A7036E7018}">
      <dsp:nvSpPr>
        <dsp:cNvPr id="0" name=""/>
        <dsp:cNvSpPr/>
      </dsp:nvSpPr>
      <dsp:spPr>
        <a:xfrm rot="5400000">
          <a:off x="-294392" y="296900"/>
          <a:ext cx="1600387" cy="101160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kern="1200" dirty="0"/>
            <a:t>Line up</a:t>
          </a:r>
          <a:endParaRPr lang="nl-BE" sz="2600" kern="1200" dirty="0"/>
        </a:p>
      </dsp:txBody>
      <dsp:txXfrm rot="-5400000">
        <a:off x="1" y="508308"/>
        <a:ext cx="1011602" cy="588785"/>
      </dsp:txXfrm>
    </dsp:sp>
    <dsp:sp modelId="{3CABDD0E-D412-484C-B3C3-C753E8BA2600}">
      <dsp:nvSpPr>
        <dsp:cNvPr id="0" name=""/>
        <dsp:cNvSpPr/>
      </dsp:nvSpPr>
      <dsp:spPr>
        <a:xfrm rot="5400000">
          <a:off x="1223011" y="-208901"/>
          <a:ext cx="1094585" cy="151740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teams</a:t>
          </a:r>
          <a:endParaRPr lang="nl-BE" sz="1500" kern="1200" dirty="0"/>
        </a:p>
        <a:p>
          <a:pPr marL="114300" lvl="1" indent="-114300" algn="l" defTabSz="666750">
            <a:lnSpc>
              <a:spcPct val="90000"/>
            </a:lnSpc>
            <a:spcBef>
              <a:spcPct val="0"/>
            </a:spcBef>
            <a:spcAft>
              <a:spcPct val="15000"/>
            </a:spcAft>
            <a:buChar char="•"/>
          </a:pPr>
          <a:r>
            <a:rPr lang="nl-NL" sz="1500" kern="1200" dirty="0"/>
            <a:t>officials</a:t>
          </a:r>
          <a:endParaRPr lang="nl-BE" sz="1500" kern="1200" dirty="0"/>
        </a:p>
      </dsp:txBody>
      <dsp:txXfrm rot="-5400000">
        <a:off x="1011602" y="55941"/>
        <a:ext cx="1463971" cy="987719"/>
      </dsp:txXfrm>
    </dsp:sp>
    <dsp:sp modelId="{2039B91F-E88E-44B5-AC9C-7E405F894E27}">
      <dsp:nvSpPr>
        <dsp:cNvPr id="0" name=""/>
        <dsp:cNvSpPr/>
      </dsp:nvSpPr>
      <dsp:spPr>
        <a:xfrm rot="5400000">
          <a:off x="-294392" y="1614800"/>
          <a:ext cx="1600387" cy="101160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kern="1200" dirty="0"/>
            <a:t>Match</a:t>
          </a:r>
          <a:endParaRPr lang="nl-BE" sz="2600" kern="1200" dirty="0"/>
        </a:p>
      </dsp:txBody>
      <dsp:txXfrm rot="-5400000">
        <a:off x="1" y="1826208"/>
        <a:ext cx="1011602" cy="588785"/>
      </dsp:txXfrm>
    </dsp:sp>
    <dsp:sp modelId="{5518667F-7C1A-4D25-B5C9-21F3012F87C8}">
      <dsp:nvSpPr>
        <dsp:cNvPr id="0" name=""/>
        <dsp:cNvSpPr/>
      </dsp:nvSpPr>
      <dsp:spPr>
        <a:xfrm rot="5400000">
          <a:off x="1223011" y="1108998"/>
          <a:ext cx="1094585" cy="151740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matchprotocol</a:t>
          </a:r>
          <a:endParaRPr lang="nl-BE" sz="1500" kern="1200" dirty="0"/>
        </a:p>
      </dsp:txBody>
      <dsp:txXfrm rot="-5400000">
        <a:off x="1011602" y="1373841"/>
        <a:ext cx="1463971" cy="987719"/>
      </dsp:txXfrm>
    </dsp:sp>
    <dsp:sp modelId="{4C6A3FB9-3073-47BB-B4AA-E9A7DA18773A}">
      <dsp:nvSpPr>
        <dsp:cNvPr id="0" name=""/>
        <dsp:cNvSpPr/>
      </dsp:nvSpPr>
      <dsp:spPr>
        <a:xfrm rot="5400000">
          <a:off x="-294392" y="2932699"/>
          <a:ext cx="1600387" cy="101160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kern="1200" dirty="0"/>
            <a:t>Finish</a:t>
          </a:r>
          <a:endParaRPr lang="nl-BE" sz="2600" kern="1200" dirty="0"/>
        </a:p>
      </dsp:txBody>
      <dsp:txXfrm rot="-5400000">
        <a:off x="1" y="3144107"/>
        <a:ext cx="1011602" cy="588785"/>
      </dsp:txXfrm>
    </dsp:sp>
    <dsp:sp modelId="{51B16440-D158-4B7A-80D0-F2F8BE224407}">
      <dsp:nvSpPr>
        <dsp:cNvPr id="0" name=""/>
        <dsp:cNvSpPr/>
      </dsp:nvSpPr>
      <dsp:spPr>
        <a:xfrm rot="5400000">
          <a:off x="1223011" y="2426898"/>
          <a:ext cx="1094585" cy="151740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Finish match</a:t>
          </a:r>
          <a:endParaRPr lang="nl-BE" sz="1500" kern="1200" dirty="0"/>
        </a:p>
      </dsp:txBody>
      <dsp:txXfrm rot="-5400000">
        <a:off x="1011602" y="2691741"/>
        <a:ext cx="1463971" cy="987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0F02B-AF6D-4EFB-81F6-4BCA3A53C089}">
      <dsp:nvSpPr>
        <dsp:cNvPr id="0" name=""/>
        <dsp:cNvSpPr/>
      </dsp:nvSpPr>
      <dsp:spPr>
        <a:xfrm rot="5400000">
          <a:off x="-1064871" y="1588165"/>
          <a:ext cx="3194613" cy="1064871"/>
        </a:xfrm>
        <a:prstGeom prst="chevron">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solidFill>
                <a:srgbClr val="00B0F0"/>
              </a:solidFill>
            </a:rPr>
            <a:t>Release Wedstrijd</a:t>
          </a:r>
          <a:endParaRPr lang="nl-BE" sz="2000" kern="1200" dirty="0">
            <a:solidFill>
              <a:srgbClr val="00B0F0"/>
            </a:solidFill>
          </a:endParaRPr>
        </a:p>
      </dsp:txBody>
      <dsp:txXfrm rot="-5400000">
        <a:off x="-1" y="1055731"/>
        <a:ext cx="1064871" cy="2129742"/>
      </dsp:txXfrm>
    </dsp:sp>
    <dsp:sp modelId="{AD873B54-2CF7-47AB-B712-50C2936C368C}">
      <dsp:nvSpPr>
        <dsp:cNvPr id="0" name=""/>
        <dsp:cNvSpPr/>
      </dsp:nvSpPr>
      <dsp:spPr>
        <a:xfrm rot="5400000">
          <a:off x="532435" y="1055729"/>
          <a:ext cx="2662178" cy="1597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ploeginfo</a:t>
          </a:r>
          <a:endParaRPr lang="nl-BE" sz="1500" kern="1200" dirty="0"/>
        </a:p>
        <a:p>
          <a:pPr marL="114300" lvl="1" indent="-114300" algn="l" defTabSz="666750">
            <a:lnSpc>
              <a:spcPct val="90000"/>
            </a:lnSpc>
            <a:spcBef>
              <a:spcPct val="0"/>
            </a:spcBef>
            <a:spcAft>
              <a:spcPct val="15000"/>
            </a:spcAft>
            <a:buChar char="•"/>
          </a:pPr>
          <a:r>
            <a:rPr lang="nl-NL" sz="1500" kern="1200" dirty="0"/>
            <a:t>wedstrijdkader</a:t>
          </a:r>
          <a:endParaRPr lang="nl-BE" sz="1500" kern="1200" dirty="0"/>
        </a:p>
      </dsp:txBody>
      <dsp:txXfrm rot="-5400000">
        <a:off x="1064871" y="601267"/>
        <a:ext cx="1519332" cy="2506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135AF-0DCC-454F-8369-8F7A8BF4DD7C}">
      <dsp:nvSpPr>
        <dsp:cNvPr id="0" name=""/>
        <dsp:cNvSpPr/>
      </dsp:nvSpPr>
      <dsp:spPr>
        <a:xfrm>
          <a:off x="0" y="0"/>
          <a:ext cx="8484242" cy="551655"/>
        </a:xfrm>
        <a:prstGeom prst="roundRect">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activeren</a:t>
          </a:r>
          <a:endParaRPr lang="nl-BE" sz="2300" kern="1200" dirty="0"/>
        </a:p>
      </dsp:txBody>
      <dsp:txXfrm>
        <a:off x="26930" y="26930"/>
        <a:ext cx="8430382" cy="497795"/>
      </dsp:txXfrm>
    </dsp:sp>
    <dsp:sp modelId="{4CD02CA1-094D-4564-9C5B-9B3CC3478212}">
      <dsp:nvSpPr>
        <dsp:cNvPr id="0" name=""/>
        <dsp:cNvSpPr/>
      </dsp:nvSpPr>
      <dsp:spPr>
        <a:xfrm>
          <a:off x="0" y="551847"/>
          <a:ext cx="848424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Digitaal via internet</a:t>
          </a:r>
          <a:endParaRPr lang="nl-BE" sz="1800" kern="1200" dirty="0"/>
        </a:p>
      </dsp:txBody>
      <dsp:txXfrm>
        <a:off x="0" y="551847"/>
        <a:ext cx="8484242" cy="380880"/>
      </dsp:txXfrm>
    </dsp:sp>
    <dsp:sp modelId="{254D3DD4-AE5B-4B40-9E3B-DAF0EA453E8E}">
      <dsp:nvSpPr>
        <dsp:cNvPr id="0" name=""/>
        <dsp:cNvSpPr/>
      </dsp:nvSpPr>
      <dsp:spPr>
        <a:xfrm>
          <a:off x="0" y="932727"/>
          <a:ext cx="8484242" cy="551655"/>
        </a:xfrm>
        <a:prstGeom prst="roundRect">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Line-up</a:t>
          </a:r>
          <a:endParaRPr lang="nl-BE" sz="2300" kern="1200" dirty="0"/>
        </a:p>
      </dsp:txBody>
      <dsp:txXfrm>
        <a:off x="26930" y="959657"/>
        <a:ext cx="8430382" cy="497795"/>
      </dsp:txXfrm>
    </dsp:sp>
    <dsp:sp modelId="{3A4CAB3B-9E8E-4885-AA1C-AD175B155EE2}">
      <dsp:nvSpPr>
        <dsp:cNvPr id="0" name=""/>
        <dsp:cNvSpPr/>
      </dsp:nvSpPr>
      <dsp:spPr>
        <a:xfrm>
          <a:off x="0" y="1484382"/>
          <a:ext cx="848424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Digitaal</a:t>
          </a:r>
          <a:endParaRPr lang="nl-BE" sz="1800" kern="1200" dirty="0"/>
        </a:p>
      </dsp:txBody>
      <dsp:txXfrm>
        <a:off x="0" y="1484382"/>
        <a:ext cx="8484242" cy="380880"/>
      </dsp:txXfrm>
    </dsp:sp>
    <dsp:sp modelId="{0B2EF824-14C1-4DAD-A8E5-D464E37D5B3E}">
      <dsp:nvSpPr>
        <dsp:cNvPr id="0" name=""/>
        <dsp:cNvSpPr/>
      </dsp:nvSpPr>
      <dsp:spPr>
        <a:xfrm>
          <a:off x="0" y="1865262"/>
          <a:ext cx="8484242" cy="551655"/>
        </a:xfrm>
        <a:prstGeom prst="roundRect">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Tijdens wedstrijd</a:t>
          </a:r>
          <a:endParaRPr lang="nl-BE" sz="2300" kern="1200" dirty="0"/>
        </a:p>
      </dsp:txBody>
      <dsp:txXfrm>
        <a:off x="26930" y="1892192"/>
        <a:ext cx="8430382" cy="497795"/>
      </dsp:txXfrm>
    </dsp:sp>
    <dsp:sp modelId="{01589FDE-3CD3-4D91-8CDC-02624E1F4B2C}">
      <dsp:nvSpPr>
        <dsp:cNvPr id="0" name=""/>
        <dsp:cNvSpPr/>
      </dsp:nvSpPr>
      <dsp:spPr>
        <a:xfrm>
          <a:off x="0" y="2416917"/>
          <a:ext cx="848424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Doelpunten op papier</a:t>
          </a:r>
          <a:endParaRPr lang="nl-BE" sz="1800" kern="1200" dirty="0"/>
        </a:p>
        <a:p>
          <a:pPr marL="171450" lvl="1" indent="-171450" algn="l" defTabSz="800100">
            <a:lnSpc>
              <a:spcPct val="90000"/>
            </a:lnSpc>
            <a:spcBef>
              <a:spcPct val="0"/>
            </a:spcBef>
            <a:spcAft>
              <a:spcPct val="20000"/>
            </a:spcAft>
            <a:buChar char="•"/>
          </a:pPr>
          <a:r>
            <a:rPr lang="nl-NL" sz="1800" kern="1200" dirty="0"/>
            <a:t>Andere acties digitaal</a:t>
          </a:r>
          <a:endParaRPr lang="nl-BE" sz="1800" kern="1200" dirty="0"/>
        </a:p>
      </dsp:txBody>
      <dsp:txXfrm>
        <a:off x="0" y="2416917"/>
        <a:ext cx="8484242" cy="618930"/>
      </dsp:txXfrm>
    </dsp:sp>
    <dsp:sp modelId="{D2BBDD86-CCE0-4CE1-873D-CA331CADCB22}">
      <dsp:nvSpPr>
        <dsp:cNvPr id="0" name=""/>
        <dsp:cNvSpPr/>
      </dsp:nvSpPr>
      <dsp:spPr>
        <a:xfrm>
          <a:off x="0" y="3035847"/>
          <a:ext cx="8484242" cy="551655"/>
        </a:xfrm>
        <a:prstGeom prst="roundRect">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Einde wedstrijd</a:t>
          </a:r>
          <a:endParaRPr lang="nl-BE" sz="2300" kern="1200" dirty="0"/>
        </a:p>
      </dsp:txBody>
      <dsp:txXfrm>
        <a:off x="26930" y="3062777"/>
        <a:ext cx="8430382" cy="497795"/>
      </dsp:txXfrm>
    </dsp:sp>
    <dsp:sp modelId="{7E37C99D-E476-4A09-AA00-430DB3EA0CDA}">
      <dsp:nvSpPr>
        <dsp:cNvPr id="0" name=""/>
        <dsp:cNvSpPr/>
      </dsp:nvSpPr>
      <dsp:spPr>
        <a:xfrm>
          <a:off x="0" y="3587502"/>
          <a:ext cx="848424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Wedstrijdpunten digitaal</a:t>
          </a:r>
          <a:endParaRPr lang="nl-BE" sz="1800" kern="1200" dirty="0"/>
        </a:p>
        <a:p>
          <a:pPr marL="171450" lvl="1" indent="-171450" algn="l" defTabSz="800100">
            <a:lnSpc>
              <a:spcPct val="90000"/>
            </a:lnSpc>
            <a:spcBef>
              <a:spcPct val="0"/>
            </a:spcBef>
            <a:spcAft>
              <a:spcPct val="20000"/>
            </a:spcAft>
            <a:buChar char="•"/>
          </a:pPr>
          <a:r>
            <a:rPr lang="nl-NL" sz="1800" kern="1200" dirty="0"/>
            <a:t>Finish match digitaal</a:t>
          </a:r>
          <a:endParaRPr lang="nl-BE" sz="1800" kern="1200" dirty="0"/>
        </a:p>
      </dsp:txBody>
      <dsp:txXfrm>
        <a:off x="0" y="3587502"/>
        <a:ext cx="8484242" cy="618930"/>
      </dsp:txXfrm>
    </dsp:sp>
    <dsp:sp modelId="{A7601574-1D98-4FB6-9927-B4E8842739D1}">
      <dsp:nvSpPr>
        <dsp:cNvPr id="0" name=""/>
        <dsp:cNvSpPr/>
      </dsp:nvSpPr>
      <dsp:spPr>
        <a:xfrm>
          <a:off x="0" y="4206432"/>
          <a:ext cx="8484242" cy="551655"/>
        </a:xfrm>
        <a:prstGeom prst="roundRect">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Release</a:t>
          </a:r>
          <a:endParaRPr lang="nl-BE" sz="2300" kern="1200" dirty="0"/>
        </a:p>
      </dsp:txBody>
      <dsp:txXfrm>
        <a:off x="26930" y="4233362"/>
        <a:ext cx="8430382" cy="497795"/>
      </dsp:txXfrm>
    </dsp:sp>
    <dsp:sp modelId="{E2EFD6A4-96FF-488E-A495-82D5FB380B39}">
      <dsp:nvSpPr>
        <dsp:cNvPr id="0" name=""/>
        <dsp:cNvSpPr/>
      </dsp:nvSpPr>
      <dsp:spPr>
        <a:xfrm>
          <a:off x="0" y="4758087"/>
          <a:ext cx="848424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Digitaal via internet</a:t>
          </a:r>
          <a:endParaRPr lang="nl-BE" sz="1800" kern="1200" dirty="0"/>
        </a:p>
      </dsp:txBody>
      <dsp:txXfrm>
        <a:off x="0" y="4758087"/>
        <a:ext cx="8484242" cy="38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16BF-F6DE-45AB-890D-8FF12CE783A0}">
      <dsp:nvSpPr>
        <dsp:cNvPr id="0" name=""/>
        <dsp:cNvSpPr/>
      </dsp:nvSpPr>
      <dsp:spPr>
        <a:xfrm>
          <a:off x="1043184" y="2408153"/>
          <a:ext cx="1050922" cy="525461"/>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VHV</a:t>
          </a:r>
          <a:endParaRPr lang="nl-BE" sz="1600" kern="1200"/>
        </a:p>
      </dsp:txBody>
      <dsp:txXfrm>
        <a:off x="1058574" y="2423543"/>
        <a:ext cx="1020142" cy="494681"/>
      </dsp:txXfrm>
    </dsp:sp>
    <dsp:sp modelId="{74088C52-D2F5-4956-BE99-F5A7AC8B4ACF}">
      <dsp:nvSpPr>
        <dsp:cNvPr id="0" name=""/>
        <dsp:cNvSpPr/>
      </dsp:nvSpPr>
      <dsp:spPr>
        <a:xfrm rot="18732334">
          <a:off x="1696666" y="1765068"/>
          <a:ext cx="2421889" cy="17644"/>
        </a:xfrm>
        <a:custGeom>
          <a:avLst/>
          <a:gdLst/>
          <a:ahLst/>
          <a:cxnLst/>
          <a:rect l="0" t="0" r="0" b="0"/>
          <a:pathLst>
            <a:path>
              <a:moveTo>
                <a:pt x="0" y="8822"/>
              </a:moveTo>
              <a:lnTo>
                <a:pt x="2421889" y="882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l-BE" sz="800" kern="1200"/>
        </a:p>
      </dsp:txBody>
      <dsp:txXfrm>
        <a:off x="2847063" y="1713343"/>
        <a:ext cx="121094" cy="121094"/>
      </dsp:txXfrm>
    </dsp:sp>
    <dsp:sp modelId="{9270F638-A180-4372-B213-C9B9916C16CE}">
      <dsp:nvSpPr>
        <dsp:cNvPr id="0" name=""/>
        <dsp:cNvSpPr/>
      </dsp:nvSpPr>
      <dsp:spPr>
        <a:xfrm>
          <a:off x="3721114" y="614165"/>
          <a:ext cx="1050922" cy="525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Lesgevers </a:t>
          </a:r>
          <a:r>
            <a:rPr lang="nl-NL" sz="1600" kern="1200" err="1"/>
            <a:t>OostWest</a:t>
          </a:r>
          <a:endParaRPr lang="nl-BE" sz="1600" kern="1200"/>
        </a:p>
      </dsp:txBody>
      <dsp:txXfrm>
        <a:off x="3736504" y="629555"/>
        <a:ext cx="1020142" cy="494681"/>
      </dsp:txXfrm>
    </dsp:sp>
    <dsp:sp modelId="{AD0DC634-7755-44A4-8B05-3E80A3DE9FED}">
      <dsp:nvSpPr>
        <dsp:cNvPr id="0" name=""/>
        <dsp:cNvSpPr/>
      </dsp:nvSpPr>
      <dsp:spPr>
        <a:xfrm rot="20197248">
          <a:off x="4708549" y="561220"/>
          <a:ext cx="1546584" cy="17644"/>
        </a:xfrm>
        <a:custGeom>
          <a:avLst/>
          <a:gdLst/>
          <a:ahLst/>
          <a:cxnLst/>
          <a:rect l="0" t="0" r="0" b="0"/>
          <a:pathLst>
            <a:path>
              <a:moveTo>
                <a:pt x="0" y="8822"/>
              </a:moveTo>
              <a:lnTo>
                <a:pt x="1546584"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43176" y="531377"/>
        <a:ext cx="77329" cy="77329"/>
      </dsp:txXfrm>
    </dsp:sp>
    <dsp:sp modelId="{43715328-CEB4-448A-AA32-3B7A52BACAAC}">
      <dsp:nvSpPr>
        <dsp:cNvPr id="0" name=""/>
        <dsp:cNvSpPr/>
      </dsp:nvSpPr>
      <dsp:spPr>
        <a:xfrm>
          <a:off x="6191645" y="458"/>
          <a:ext cx="1050922" cy="525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15848"/>
        <a:ext cx="1020142" cy="494681"/>
      </dsp:txXfrm>
    </dsp:sp>
    <dsp:sp modelId="{CFA75609-30E1-4A12-AD0E-D773C7E8C42C}">
      <dsp:nvSpPr>
        <dsp:cNvPr id="0" name=""/>
        <dsp:cNvSpPr/>
      </dsp:nvSpPr>
      <dsp:spPr>
        <a:xfrm rot="21577172">
          <a:off x="4772021" y="863360"/>
          <a:ext cx="1419638" cy="17644"/>
        </a:xfrm>
        <a:custGeom>
          <a:avLst/>
          <a:gdLst/>
          <a:ahLst/>
          <a:cxnLst/>
          <a:rect l="0" t="0" r="0" b="0"/>
          <a:pathLst>
            <a:path>
              <a:moveTo>
                <a:pt x="0" y="8822"/>
              </a:moveTo>
              <a:lnTo>
                <a:pt x="1419638"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46350" y="836691"/>
        <a:ext cx="70981" cy="70981"/>
      </dsp:txXfrm>
    </dsp:sp>
    <dsp:sp modelId="{25E53D7A-6A3E-40A6-8FAB-2F3C3FE8FF2A}">
      <dsp:nvSpPr>
        <dsp:cNvPr id="0" name=""/>
        <dsp:cNvSpPr/>
      </dsp:nvSpPr>
      <dsp:spPr>
        <a:xfrm>
          <a:off x="6191645" y="604738"/>
          <a:ext cx="1050922" cy="525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620128"/>
        <a:ext cx="1020142" cy="494681"/>
      </dsp:txXfrm>
    </dsp:sp>
    <dsp:sp modelId="{35097929-C461-49AA-96A5-F6367C114F64}">
      <dsp:nvSpPr>
        <dsp:cNvPr id="0" name=""/>
        <dsp:cNvSpPr/>
      </dsp:nvSpPr>
      <dsp:spPr>
        <a:xfrm rot="1364100">
          <a:off x="4712241" y="1165501"/>
          <a:ext cx="1539200" cy="17644"/>
        </a:xfrm>
        <a:custGeom>
          <a:avLst/>
          <a:gdLst/>
          <a:ahLst/>
          <a:cxnLst/>
          <a:rect l="0" t="0" r="0" b="0"/>
          <a:pathLst>
            <a:path>
              <a:moveTo>
                <a:pt x="0" y="8822"/>
              </a:moveTo>
              <a:lnTo>
                <a:pt x="1539200"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43361" y="1135843"/>
        <a:ext cx="76960" cy="76960"/>
      </dsp:txXfrm>
    </dsp:sp>
    <dsp:sp modelId="{3942EBFE-AF5D-4B81-8A6E-441CC9EA8463}">
      <dsp:nvSpPr>
        <dsp:cNvPr id="0" name=""/>
        <dsp:cNvSpPr/>
      </dsp:nvSpPr>
      <dsp:spPr>
        <a:xfrm>
          <a:off x="6191645" y="1209019"/>
          <a:ext cx="1050922" cy="525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1224409"/>
        <a:ext cx="1020142" cy="494681"/>
      </dsp:txXfrm>
    </dsp:sp>
    <dsp:sp modelId="{DDB2D849-0F5C-48C3-A2E4-3C10854A0D4D}">
      <dsp:nvSpPr>
        <dsp:cNvPr id="0" name=""/>
        <dsp:cNvSpPr/>
      </dsp:nvSpPr>
      <dsp:spPr>
        <a:xfrm rot="20390">
          <a:off x="2094093" y="2666776"/>
          <a:ext cx="1589328" cy="17644"/>
        </a:xfrm>
        <a:custGeom>
          <a:avLst/>
          <a:gdLst/>
          <a:ahLst/>
          <a:cxnLst/>
          <a:rect l="0" t="0" r="0" b="0"/>
          <a:pathLst>
            <a:path>
              <a:moveTo>
                <a:pt x="0" y="8822"/>
              </a:moveTo>
              <a:lnTo>
                <a:pt x="1589328" y="882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849024" y="2635864"/>
        <a:ext cx="79466" cy="79466"/>
      </dsp:txXfrm>
    </dsp:sp>
    <dsp:sp modelId="{49B8AACE-68AC-4D57-A4F7-7105E29E3602}">
      <dsp:nvSpPr>
        <dsp:cNvPr id="0" name=""/>
        <dsp:cNvSpPr/>
      </dsp:nvSpPr>
      <dsp:spPr>
        <a:xfrm>
          <a:off x="3683407" y="2417580"/>
          <a:ext cx="1050922" cy="525461"/>
        </a:xfrm>
        <a:prstGeom prst="roundRect">
          <a:avLst>
            <a:gd name="adj" fmla="val 10000"/>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Lesgevers Limburg</a:t>
          </a:r>
          <a:endParaRPr lang="nl-BE" sz="1600" kern="1200"/>
        </a:p>
      </dsp:txBody>
      <dsp:txXfrm>
        <a:off x="3698797" y="2432970"/>
        <a:ext cx="1020142" cy="494681"/>
      </dsp:txXfrm>
    </dsp:sp>
    <dsp:sp modelId="{BE5C3502-AFD3-41C1-8D3B-DCBFF3D14496}">
      <dsp:nvSpPr>
        <dsp:cNvPr id="0" name=""/>
        <dsp:cNvSpPr/>
      </dsp:nvSpPr>
      <dsp:spPr>
        <a:xfrm rot="20248709">
          <a:off x="4674171" y="2369349"/>
          <a:ext cx="1577631" cy="17644"/>
        </a:xfrm>
        <a:custGeom>
          <a:avLst/>
          <a:gdLst/>
          <a:ahLst/>
          <a:cxnLst/>
          <a:rect l="0" t="0" r="0" b="0"/>
          <a:pathLst>
            <a:path>
              <a:moveTo>
                <a:pt x="0" y="8822"/>
              </a:moveTo>
              <a:lnTo>
                <a:pt x="157763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23546" y="2338730"/>
        <a:ext cx="78881" cy="78881"/>
      </dsp:txXfrm>
    </dsp:sp>
    <dsp:sp modelId="{FBE8DB01-551E-4835-B62E-1BD7524B2359}">
      <dsp:nvSpPr>
        <dsp:cNvPr id="0" name=""/>
        <dsp:cNvSpPr/>
      </dsp:nvSpPr>
      <dsp:spPr>
        <a:xfrm>
          <a:off x="6191645" y="1813300"/>
          <a:ext cx="1050922" cy="525461"/>
        </a:xfrm>
        <a:prstGeom prst="roundRect">
          <a:avLst>
            <a:gd name="adj" fmla="val 10000"/>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1828690"/>
        <a:ext cx="1020142" cy="494681"/>
      </dsp:txXfrm>
    </dsp:sp>
    <dsp:sp modelId="{9DF2CAA9-BE20-455E-8B6D-AEE67DAE6BCD}">
      <dsp:nvSpPr>
        <dsp:cNvPr id="0" name=""/>
        <dsp:cNvSpPr/>
      </dsp:nvSpPr>
      <dsp:spPr>
        <a:xfrm>
          <a:off x="4734330" y="2671489"/>
          <a:ext cx="1457314" cy="17644"/>
        </a:xfrm>
        <a:custGeom>
          <a:avLst/>
          <a:gdLst/>
          <a:ahLst/>
          <a:cxnLst/>
          <a:rect l="0" t="0" r="0" b="0"/>
          <a:pathLst>
            <a:path>
              <a:moveTo>
                <a:pt x="0" y="8822"/>
              </a:moveTo>
              <a:lnTo>
                <a:pt x="1457314"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26554" y="2643878"/>
        <a:ext cx="72865" cy="72865"/>
      </dsp:txXfrm>
    </dsp:sp>
    <dsp:sp modelId="{843F7903-EB0E-4D97-B267-33C7E02EE296}">
      <dsp:nvSpPr>
        <dsp:cNvPr id="0" name=""/>
        <dsp:cNvSpPr/>
      </dsp:nvSpPr>
      <dsp:spPr>
        <a:xfrm>
          <a:off x="6191645" y="2417580"/>
          <a:ext cx="1050922" cy="525461"/>
        </a:xfrm>
        <a:prstGeom prst="roundRect">
          <a:avLst>
            <a:gd name="adj" fmla="val 10000"/>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2432970"/>
        <a:ext cx="1020142" cy="494681"/>
      </dsp:txXfrm>
    </dsp:sp>
    <dsp:sp modelId="{52332595-AE57-4072-BFAD-2762B93EB995}">
      <dsp:nvSpPr>
        <dsp:cNvPr id="0" name=""/>
        <dsp:cNvSpPr/>
      </dsp:nvSpPr>
      <dsp:spPr>
        <a:xfrm rot="1351291">
          <a:off x="4674171" y="2973629"/>
          <a:ext cx="1577631" cy="17644"/>
        </a:xfrm>
        <a:custGeom>
          <a:avLst/>
          <a:gdLst/>
          <a:ahLst/>
          <a:cxnLst/>
          <a:rect l="0" t="0" r="0" b="0"/>
          <a:pathLst>
            <a:path>
              <a:moveTo>
                <a:pt x="0" y="8822"/>
              </a:moveTo>
              <a:lnTo>
                <a:pt x="1577631"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23546" y="2943011"/>
        <a:ext cx="78881" cy="78881"/>
      </dsp:txXfrm>
    </dsp:sp>
    <dsp:sp modelId="{CACFB0B0-9054-4890-99E4-7CCDE5A6C591}">
      <dsp:nvSpPr>
        <dsp:cNvPr id="0" name=""/>
        <dsp:cNvSpPr/>
      </dsp:nvSpPr>
      <dsp:spPr>
        <a:xfrm>
          <a:off x="6191645" y="3021861"/>
          <a:ext cx="1050922" cy="525461"/>
        </a:xfrm>
        <a:prstGeom prst="roundRect">
          <a:avLst>
            <a:gd name="adj" fmla="val 10000"/>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3037251"/>
        <a:ext cx="1020142" cy="494681"/>
      </dsp:txXfrm>
    </dsp:sp>
    <dsp:sp modelId="{896F94E7-3D57-4DBE-B6AF-ED7FD305070D}">
      <dsp:nvSpPr>
        <dsp:cNvPr id="0" name=""/>
        <dsp:cNvSpPr/>
      </dsp:nvSpPr>
      <dsp:spPr>
        <a:xfrm rot="2893347">
          <a:off x="1684213" y="3577910"/>
          <a:ext cx="2456221" cy="17644"/>
        </a:xfrm>
        <a:custGeom>
          <a:avLst/>
          <a:gdLst/>
          <a:ahLst/>
          <a:cxnLst/>
          <a:rect l="0" t="0" r="0" b="0"/>
          <a:pathLst>
            <a:path>
              <a:moveTo>
                <a:pt x="0" y="8822"/>
              </a:moveTo>
              <a:lnTo>
                <a:pt x="2456221" y="882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l-BE" sz="800" kern="1200"/>
        </a:p>
      </dsp:txBody>
      <dsp:txXfrm>
        <a:off x="2850918" y="3525326"/>
        <a:ext cx="122811" cy="122811"/>
      </dsp:txXfrm>
    </dsp:sp>
    <dsp:sp modelId="{3AF29F44-93F0-4361-BBFB-88E1C7CCDAE9}">
      <dsp:nvSpPr>
        <dsp:cNvPr id="0" name=""/>
        <dsp:cNvSpPr/>
      </dsp:nvSpPr>
      <dsp:spPr>
        <a:xfrm>
          <a:off x="3730541" y="4239849"/>
          <a:ext cx="1050922" cy="525461"/>
        </a:xfrm>
        <a:prstGeom prst="roundRect">
          <a:avLst>
            <a:gd name="adj" fmla="val 100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Lesgevers AVB</a:t>
          </a:r>
          <a:endParaRPr lang="nl-BE" sz="1600" kern="1200"/>
        </a:p>
      </dsp:txBody>
      <dsp:txXfrm>
        <a:off x="3745931" y="4255239"/>
        <a:ext cx="1020142" cy="494681"/>
      </dsp:txXfrm>
    </dsp:sp>
    <dsp:sp modelId="{A6E0A0C9-0E00-4128-A8C2-5FD03C1B604D}">
      <dsp:nvSpPr>
        <dsp:cNvPr id="0" name=""/>
        <dsp:cNvSpPr/>
      </dsp:nvSpPr>
      <dsp:spPr>
        <a:xfrm rot="20188886">
          <a:off x="4717586" y="4186904"/>
          <a:ext cx="1537935" cy="17644"/>
        </a:xfrm>
        <a:custGeom>
          <a:avLst/>
          <a:gdLst/>
          <a:ahLst/>
          <a:cxnLst/>
          <a:rect l="0" t="0" r="0" b="0"/>
          <a:pathLst>
            <a:path>
              <a:moveTo>
                <a:pt x="0" y="8822"/>
              </a:moveTo>
              <a:lnTo>
                <a:pt x="1537935"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48106" y="4157278"/>
        <a:ext cx="76896" cy="76896"/>
      </dsp:txXfrm>
    </dsp:sp>
    <dsp:sp modelId="{A86CEB2C-D88E-4594-98EA-29E99B45E40D}">
      <dsp:nvSpPr>
        <dsp:cNvPr id="0" name=""/>
        <dsp:cNvSpPr/>
      </dsp:nvSpPr>
      <dsp:spPr>
        <a:xfrm>
          <a:off x="6191645" y="3626142"/>
          <a:ext cx="1050922" cy="525461"/>
        </a:xfrm>
        <a:prstGeom prst="roundRect">
          <a:avLst>
            <a:gd name="adj" fmla="val 100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3641532"/>
        <a:ext cx="1020142" cy="494681"/>
      </dsp:txXfrm>
    </dsp:sp>
    <dsp:sp modelId="{0459B7BB-8B50-4664-A42A-4D8DDA06C5FB}">
      <dsp:nvSpPr>
        <dsp:cNvPr id="0" name=""/>
        <dsp:cNvSpPr/>
      </dsp:nvSpPr>
      <dsp:spPr>
        <a:xfrm rot="21577020">
          <a:off x="4781448" y="4489044"/>
          <a:ext cx="1410212" cy="17644"/>
        </a:xfrm>
        <a:custGeom>
          <a:avLst/>
          <a:gdLst/>
          <a:ahLst/>
          <a:cxnLst/>
          <a:rect l="0" t="0" r="0" b="0"/>
          <a:pathLst>
            <a:path>
              <a:moveTo>
                <a:pt x="0" y="8822"/>
              </a:moveTo>
              <a:lnTo>
                <a:pt x="1410212"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51299" y="4462611"/>
        <a:ext cx="70510" cy="70510"/>
      </dsp:txXfrm>
    </dsp:sp>
    <dsp:sp modelId="{B0AA935E-42F2-4D3A-A162-349F5C08FC9C}">
      <dsp:nvSpPr>
        <dsp:cNvPr id="0" name=""/>
        <dsp:cNvSpPr/>
      </dsp:nvSpPr>
      <dsp:spPr>
        <a:xfrm>
          <a:off x="6191645" y="4230422"/>
          <a:ext cx="1050922" cy="525461"/>
        </a:xfrm>
        <a:prstGeom prst="roundRect">
          <a:avLst>
            <a:gd name="adj" fmla="val 100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4245812"/>
        <a:ext cx="1020142" cy="494681"/>
      </dsp:txXfrm>
    </dsp:sp>
    <dsp:sp modelId="{4F7FDB7B-4755-4217-8BC9-81D9060461D6}">
      <dsp:nvSpPr>
        <dsp:cNvPr id="0" name=""/>
        <dsp:cNvSpPr/>
      </dsp:nvSpPr>
      <dsp:spPr>
        <a:xfrm rot="1372283">
          <a:off x="4721299" y="4791185"/>
          <a:ext cx="1530510" cy="17644"/>
        </a:xfrm>
        <a:custGeom>
          <a:avLst/>
          <a:gdLst/>
          <a:ahLst/>
          <a:cxnLst/>
          <a:rect l="0" t="0" r="0" b="0"/>
          <a:pathLst>
            <a:path>
              <a:moveTo>
                <a:pt x="0" y="8822"/>
              </a:moveTo>
              <a:lnTo>
                <a:pt x="1530510" y="882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48291" y="4761744"/>
        <a:ext cx="76525" cy="76525"/>
      </dsp:txXfrm>
    </dsp:sp>
    <dsp:sp modelId="{C13F76CA-6B5B-4344-8A2E-53F2275D0378}">
      <dsp:nvSpPr>
        <dsp:cNvPr id="0" name=""/>
        <dsp:cNvSpPr/>
      </dsp:nvSpPr>
      <dsp:spPr>
        <a:xfrm>
          <a:off x="6191645" y="4834703"/>
          <a:ext cx="1050922" cy="525461"/>
        </a:xfrm>
        <a:prstGeom prst="roundRect">
          <a:avLst>
            <a:gd name="adj" fmla="val 100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clubs</a:t>
          </a:r>
          <a:endParaRPr lang="nl-BE" sz="1600" kern="1200"/>
        </a:p>
      </dsp:txBody>
      <dsp:txXfrm>
        <a:off x="6207035" y="4850093"/>
        <a:ext cx="1020142" cy="494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E593-29DB-46F7-B964-3BEEAA95B414}">
      <dsp:nvSpPr>
        <dsp:cNvPr id="0" name=""/>
        <dsp:cNvSpPr/>
      </dsp:nvSpPr>
      <dsp:spPr>
        <a:xfrm>
          <a:off x="1434" y="1217407"/>
          <a:ext cx="2796532" cy="1118612"/>
        </a:xfrm>
        <a:prstGeom prst="homePlat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nl-NL" sz="1900" b="1" kern="1200"/>
            <a:t>VHV-intern</a:t>
          </a:r>
          <a:br>
            <a:rPr lang="nl-NL" sz="1900" kern="1200"/>
          </a:br>
          <a:r>
            <a:rPr lang="nl-NL" sz="1900" kern="1200"/>
            <a:t>Ma 25 juli 22</a:t>
          </a:r>
          <a:endParaRPr lang="nl-BE" sz="1900" kern="1200"/>
        </a:p>
      </dsp:txBody>
      <dsp:txXfrm>
        <a:off x="1434" y="1217407"/>
        <a:ext cx="2516879" cy="1118612"/>
      </dsp:txXfrm>
    </dsp:sp>
    <dsp:sp modelId="{207CECE4-588C-4CD6-9A2E-4F7F7D9C3ED1}">
      <dsp:nvSpPr>
        <dsp:cNvPr id="0" name=""/>
        <dsp:cNvSpPr/>
      </dsp:nvSpPr>
      <dsp:spPr>
        <a:xfrm>
          <a:off x="2238659" y="1217407"/>
          <a:ext cx="2796532" cy="1118612"/>
        </a:xfrm>
        <a:prstGeom prst="chevron">
          <a:avLst/>
        </a:prstGeom>
        <a:gradFill rotWithShape="0">
          <a:gsLst>
            <a:gs pos="0">
              <a:schemeClr val="accent6">
                <a:shade val="50000"/>
                <a:hueOff val="147370"/>
                <a:satOff val="-6442"/>
                <a:lumOff val="17584"/>
                <a:alphaOff val="0"/>
                <a:satMod val="103000"/>
                <a:lumMod val="102000"/>
                <a:tint val="94000"/>
              </a:schemeClr>
            </a:gs>
            <a:gs pos="50000">
              <a:schemeClr val="accent6">
                <a:shade val="50000"/>
                <a:hueOff val="147370"/>
                <a:satOff val="-6442"/>
                <a:lumOff val="17584"/>
                <a:alphaOff val="0"/>
                <a:satMod val="110000"/>
                <a:lumMod val="100000"/>
                <a:shade val="100000"/>
              </a:schemeClr>
            </a:gs>
            <a:gs pos="100000">
              <a:schemeClr val="accent6">
                <a:shade val="50000"/>
                <a:hueOff val="147370"/>
                <a:satOff val="-6442"/>
                <a:lumOff val="175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nl-NL" sz="1900" b="1" kern="1200"/>
            <a:t>Lesgevers</a:t>
          </a:r>
          <a:r>
            <a:rPr lang="nl-NL" sz="1900" kern="1200"/>
            <a:t> </a:t>
          </a:r>
          <a:br>
            <a:rPr lang="nl-NL" sz="1900" kern="1200"/>
          </a:br>
          <a:r>
            <a:rPr lang="nl-NL" sz="1900" kern="1200"/>
            <a:t>Wo 27 juli 22</a:t>
          </a:r>
          <a:endParaRPr lang="nl-BE" sz="1900" kern="1200"/>
        </a:p>
      </dsp:txBody>
      <dsp:txXfrm>
        <a:off x="2797965" y="1217407"/>
        <a:ext cx="1677920" cy="1118612"/>
      </dsp:txXfrm>
    </dsp:sp>
    <dsp:sp modelId="{ABC21B9D-9A01-4FA6-9E8C-1CF6DD9D4236}">
      <dsp:nvSpPr>
        <dsp:cNvPr id="0" name=""/>
        <dsp:cNvSpPr/>
      </dsp:nvSpPr>
      <dsp:spPr>
        <a:xfrm>
          <a:off x="4475885" y="1217407"/>
          <a:ext cx="2796532" cy="1118612"/>
        </a:xfrm>
        <a:prstGeom prst="chevron">
          <a:avLst/>
        </a:prstGeom>
        <a:gradFill rotWithShape="0">
          <a:gsLst>
            <a:gs pos="0">
              <a:schemeClr val="accent6">
                <a:shade val="50000"/>
                <a:hueOff val="294739"/>
                <a:satOff val="-12884"/>
                <a:lumOff val="35169"/>
                <a:alphaOff val="0"/>
                <a:satMod val="103000"/>
                <a:lumMod val="102000"/>
                <a:tint val="94000"/>
              </a:schemeClr>
            </a:gs>
            <a:gs pos="50000">
              <a:schemeClr val="accent6">
                <a:shade val="50000"/>
                <a:hueOff val="294739"/>
                <a:satOff val="-12884"/>
                <a:lumOff val="35169"/>
                <a:alphaOff val="0"/>
                <a:satMod val="110000"/>
                <a:lumMod val="100000"/>
                <a:shade val="100000"/>
              </a:schemeClr>
            </a:gs>
            <a:gs pos="100000">
              <a:schemeClr val="accent6">
                <a:shade val="50000"/>
                <a:hueOff val="294739"/>
                <a:satOff val="-12884"/>
                <a:lumOff val="351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nl-NL" sz="1900" b="1" kern="1200"/>
            <a:t>Scheidsrechters</a:t>
          </a:r>
          <a:br>
            <a:rPr lang="nl-NL" sz="1900" kern="1200"/>
          </a:br>
          <a:r>
            <a:rPr lang="nl-NL" sz="1900" kern="1200"/>
            <a:t>Do 28 juli 22</a:t>
          </a:r>
          <a:endParaRPr lang="nl-BE" sz="1900" kern="1200"/>
        </a:p>
      </dsp:txBody>
      <dsp:txXfrm>
        <a:off x="5035191" y="1217407"/>
        <a:ext cx="1677920" cy="1118612"/>
      </dsp:txXfrm>
    </dsp:sp>
    <dsp:sp modelId="{D2323D2A-C6C1-4598-9679-56313982000A}">
      <dsp:nvSpPr>
        <dsp:cNvPr id="0" name=""/>
        <dsp:cNvSpPr/>
      </dsp:nvSpPr>
      <dsp:spPr>
        <a:xfrm>
          <a:off x="6713111" y="1217407"/>
          <a:ext cx="2796532" cy="1118612"/>
        </a:xfrm>
        <a:prstGeom prst="chevron">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nl-NL" sz="1900" b="1" kern="1200" err="1"/>
            <a:t>Key</a:t>
          </a:r>
          <a:r>
            <a:rPr lang="nl-NL" sz="1900" b="1" kern="1200"/>
            <a:t> users club</a:t>
          </a:r>
          <a:endParaRPr lang="nl-BE" sz="1900" kern="1200"/>
        </a:p>
      </dsp:txBody>
      <dsp:txXfrm>
        <a:off x="7272417" y="1217407"/>
        <a:ext cx="1677920" cy="1118612"/>
      </dsp:txXfrm>
    </dsp:sp>
    <dsp:sp modelId="{14DD5C40-CFFC-4042-9638-FAC1C9386971}">
      <dsp:nvSpPr>
        <dsp:cNvPr id="0" name=""/>
        <dsp:cNvSpPr/>
      </dsp:nvSpPr>
      <dsp:spPr>
        <a:xfrm>
          <a:off x="8950337" y="1217407"/>
          <a:ext cx="2796532" cy="1118612"/>
        </a:xfrm>
        <a:prstGeom prst="chevron">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nl-NL" sz="1900" b="1" kern="1200"/>
            <a:t>Clubofficials</a:t>
          </a:r>
          <a:br>
            <a:rPr lang="nl-NL" sz="1900" kern="1200"/>
          </a:br>
          <a:r>
            <a:rPr lang="nl-NL" sz="1900" kern="1200"/>
            <a:t>12 Sessies in 3 regio’s</a:t>
          </a:r>
          <a:endParaRPr lang="nl-BE" sz="1900" kern="1200"/>
        </a:p>
      </dsp:txBody>
      <dsp:txXfrm>
        <a:off x="9509643" y="1217407"/>
        <a:ext cx="1677920" cy="1118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EBE3E-9B1B-41EB-8157-0A60B416C1DF}">
      <dsp:nvSpPr>
        <dsp:cNvPr id="0" name=""/>
        <dsp:cNvSpPr/>
      </dsp:nvSpPr>
      <dsp:spPr>
        <a:xfrm rot="10800000">
          <a:off x="7395654" y="1318974"/>
          <a:ext cx="2737389" cy="1094955"/>
        </a:xfrm>
        <a:prstGeom prst="chevron">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7" tIns="25337" rIns="76010" bIns="25337" numCol="1" spcCol="1270" anchor="ctr" anchorCtr="0">
          <a:noAutofit/>
        </a:bodyPr>
        <a:lstStyle/>
        <a:p>
          <a:pPr marL="0" lvl="0" indent="0" algn="ctr" defTabSz="844550">
            <a:lnSpc>
              <a:spcPct val="90000"/>
            </a:lnSpc>
            <a:spcBef>
              <a:spcPct val="0"/>
            </a:spcBef>
            <a:spcAft>
              <a:spcPct val="35000"/>
            </a:spcAft>
            <a:buNone/>
          </a:pPr>
          <a:r>
            <a:rPr lang="nl-NL" sz="1900" kern="1200"/>
            <a:t>Collega’s</a:t>
          </a:r>
          <a:endParaRPr lang="nl-BE" sz="1900" kern="1200"/>
        </a:p>
      </dsp:txBody>
      <dsp:txXfrm rot="10800000">
        <a:off x="7943131" y="1318974"/>
        <a:ext cx="1642434" cy="1094955"/>
      </dsp:txXfrm>
    </dsp:sp>
    <dsp:sp modelId="{02B1D02F-4C44-4C4E-B5E0-C1FA01C5667E}">
      <dsp:nvSpPr>
        <dsp:cNvPr id="0" name=""/>
        <dsp:cNvSpPr/>
      </dsp:nvSpPr>
      <dsp:spPr>
        <a:xfrm rot="10800000">
          <a:off x="4932004" y="1318974"/>
          <a:ext cx="2737389" cy="1094955"/>
        </a:xfrm>
        <a:prstGeom prst="chevron">
          <a:avLst/>
        </a:prstGeom>
        <a:gradFill rotWithShape="0">
          <a:gsLst>
            <a:gs pos="0">
              <a:schemeClr val="accent6">
                <a:shade val="80000"/>
                <a:hueOff val="107093"/>
                <a:satOff val="-4303"/>
                <a:lumOff val="9209"/>
                <a:alphaOff val="0"/>
                <a:satMod val="103000"/>
                <a:lumMod val="102000"/>
                <a:tint val="94000"/>
              </a:schemeClr>
            </a:gs>
            <a:gs pos="50000">
              <a:schemeClr val="accent6">
                <a:shade val="80000"/>
                <a:hueOff val="107093"/>
                <a:satOff val="-4303"/>
                <a:lumOff val="9209"/>
                <a:alphaOff val="0"/>
                <a:satMod val="110000"/>
                <a:lumMod val="100000"/>
                <a:shade val="100000"/>
              </a:schemeClr>
            </a:gs>
            <a:gs pos="100000">
              <a:schemeClr val="accent6">
                <a:shade val="80000"/>
                <a:hueOff val="107093"/>
                <a:satOff val="-4303"/>
                <a:lumOff val="9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7" tIns="25337" rIns="76010" bIns="25337" numCol="1" spcCol="1270" anchor="ctr" anchorCtr="0">
          <a:noAutofit/>
        </a:bodyPr>
        <a:lstStyle/>
        <a:p>
          <a:pPr marL="0" lvl="0" indent="0" algn="ctr" defTabSz="844550">
            <a:lnSpc>
              <a:spcPct val="90000"/>
            </a:lnSpc>
            <a:spcBef>
              <a:spcPct val="0"/>
            </a:spcBef>
            <a:spcAft>
              <a:spcPct val="35000"/>
            </a:spcAft>
            <a:buNone/>
          </a:pPr>
          <a:r>
            <a:rPr lang="nl-NL" sz="1900" kern="1200" err="1"/>
            <a:t>Key</a:t>
          </a:r>
          <a:r>
            <a:rPr lang="nl-NL" sz="1900" kern="1200"/>
            <a:t>-user club</a:t>
          </a:r>
          <a:endParaRPr lang="nl-BE" sz="1900" kern="1200"/>
        </a:p>
      </dsp:txBody>
      <dsp:txXfrm rot="10800000">
        <a:off x="5479481" y="1318974"/>
        <a:ext cx="1642434" cy="1094955"/>
      </dsp:txXfrm>
    </dsp:sp>
    <dsp:sp modelId="{9B5CDCBC-4DAB-4793-8227-260982D7CA7E}">
      <dsp:nvSpPr>
        <dsp:cNvPr id="0" name=""/>
        <dsp:cNvSpPr/>
      </dsp:nvSpPr>
      <dsp:spPr>
        <a:xfrm rot="10800000">
          <a:off x="2468353" y="1318974"/>
          <a:ext cx="2737389" cy="1094955"/>
        </a:xfrm>
        <a:prstGeom prst="chevron">
          <a:avLst/>
        </a:prstGeom>
        <a:gradFill rotWithShape="0">
          <a:gsLst>
            <a:gs pos="0">
              <a:schemeClr val="accent6">
                <a:shade val="80000"/>
                <a:hueOff val="214187"/>
                <a:satOff val="-8606"/>
                <a:lumOff val="18419"/>
                <a:alphaOff val="0"/>
                <a:satMod val="103000"/>
                <a:lumMod val="102000"/>
                <a:tint val="94000"/>
              </a:schemeClr>
            </a:gs>
            <a:gs pos="50000">
              <a:schemeClr val="accent6">
                <a:shade val="80000"/>
                <a:hueOff val="214187"/>
                <a:satOff val="-8606"/>
                <a:lumOff val="18419"/>
                <a:alphaOff val="0"/>
                <a:satMod val="110000"/>
                <a:lumMod val="100000"/>
                <a:shade val="100000"/>
              </a:schemeClr>
            </a:gs>
            <a:gs pos="100000">
              <a:schemeClr val="accent6">
                <a:shade val="80000"/>
                <a:hueOff val="214187"/>
                <a:satOff val="-8606"/>
                <a:lumOff val="184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7" tIns="25337" rIns="76010" bIns="25337" numCol="1" spcCol="1270" anchor="ctr" anchorCtr="0">
          <a:noAutofit/>
        </a:bodyPr>
        <a:lstStyle/>
        <a:p>
          <a:pPr marL="0" lvl="0" indent="0" algn="ctr" defTabSz="844550" rtl="0">
            <a:lnSpc>
              <a:spcPct val="90000"/>
            </a:lnSpc>
            <a:spcBef>
              <a:spcPct val="0"/>
            </a:spcBef>
            <a:spcAft>
              <a:spcPct val="35000"/>
            </a:spcAft>
            <a:buNone/>
          </a:pPr>
          <a:r>
            <a:rPr lang="nl-NL" sz="1900" kern="1200">
              <a:latin typeface="Calibri Light" panose="020F0302020204030204"/>
            </a:rPr>
            <a:t>Regionaal contactpersoon</a:t>
          </a:r>
          <a:endParaRPr lang="nl-BE" sz="1900" kern="1200"/>
        </a:p>
      </dsp:txBody>
      <dsp:txXfrm rot="10800000">
        <a:off x="3015830" y="1318974"/>
        <a:ext cx="1642434" cy="1094955"/>
      </dsp:txXfrm>
    </dsp:sp>
    <dsp:sp modelId="{047A7164-762C-492D-9A6E-49E615C1DCC7}">
      <dsp:nvSpPr>
        <dsp:cNvPr id="0" name=""/>
        <dsp:cNvSpPr/>
      </dsp:nvSpPr>
      <dsp:spPr>
        <a:xfrm rot="10800000">
          <a:off x="4702" y="1318974"/>
          <a:ext cx="2737389" cy="1094955"/>
        </a:xfrm>
        <a:prstGeom prst="chevron">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7" tIns="25337" rIns="76010" bIns="25337" numCol="1" spcCol="1270" anchor="ctr" anchorCtr="0">
          <a:noAutofit/>
        </a:bodyPr>
        <a:lstStyle/>
        <a:p>
          <a:pPr marL="0" lvl="0" indent="0" algn="ctr" defTabSz="844550">
            <a:lnSpc>
              <a:spcPct val="90000"/>
            </a:lnSpc>
            <a:spcBef>
              <a:spcPct val="0"/>
            </a:spcBef>
            <a:spcAft>
              <a:spcPct val="35000"/>
            </a:spcAft>
            <a:buNone/>
          </a:pPr>
          <a:r>
            <a:rPr lang="nl-NL" sz="1900" kern="1200"/>
            <a:t>helpdesk</a:t>
          </a:r>
          <a:endParaRPr lang="nl-BE" sz="1900" kern="1200"/>
        </a:p>
      </dsp:txBody>
      <dsp:txXfrm rot="10800000">
        <a:off x="552179" y="1318974"/>
        <a:ext cx="1642434" cy="1094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EBE3E-9B1B-41EB-8157-0A60B416C1DF}">
      <dsp:nvSpPr>
        <dsp:cNvPr id="0" name=""/>
        <dsp:cNvSpPr/>
      </dsp:nvSpPr>
      <dsp:spPr>
        <a:xfrm rot="10800000">
          <a:off x="5929510" y="1395386"/>
          <a:ext cx="2194718" cy="877887"/>
        </a:xfrm>
        <a:prstGeom prst="chevron">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03" tIns="20003" rIns="60008" bIns="20003" numCol="1" spcCol="1270" anchor="ctr" anchorCtr="0">
          <a:noAutofit/>
        </a:bodyPr>
        <a:lstStyle/>
        <a:p>
          <a:pPr marL="0" lvl="0" indent="0" algn="ctr" defTabSz="666750">
            <a:lnSpc>
              <a:spcPct val="90000"/>
            </a:lnSpc>
            <a:spcBef>
              <a:spcPct val="0"/>
            </a:spcBef>
            <a:spcAft>
              <a:spcPct val="35000"/>
            </a:spcAft>
            <a:buNone/>
          </a:pPr>
          <a:r>
            <a:rPr lang="nl-NL" sz="1500" kern="1200"/>
            <a:t>Collega’s</a:t>
          </a:r>
          <a:endParaRPr lang="nl-BE" sz="1500" kern="1200"/>
        </a:p>
      </dsp:txBody>
      <dsp:txXfrm rot="10800000">
        <a:off x="6368453" y="1395386"/>
        <a:ext cx="1316831" cy="877887"/>
      </dsp:txXfrm>
    </dsp:sp>
    <dsp:sp modelId="{02B1D02F-4C44-4C4E-B5E0-C1FA01C5667E}">
      <dsp:nvSpPr>
        <dsp:cNvPr id="0" name=""/>
        <dsp:cNvSpPr/>
      </dsp:nvSpPr>
      <dsp:spPr>
        <a:xfrm rot="10800000">
          <a:off x="3954264" y="1395386"/>
          <a:ext cx="2194718" cy="877887"/>
        </a:xfrm>
        <a:prstGeom prst="chevron">
          <a:avLst/>
        </a:prstGeom>
        <a:gradFill rotWithShape="0">
          <a:gsLst>
            <a:gs pos="0">
              <a:schemeClr val="accent6">
                <a:shade val="80000"/>
                <a:hueOff val="107093"/>
                <a:satOff val="-4303"/>
                <a:lumOff val="9209"/>
                <a:alphaOff val="0"/>
                <a:satMod val="103000"/>
                <a:lumMod val="102000"/>
                <a:tint val="94000"/>
              </a:schemeClr>
            </a:gs>
            <a:gs pos="50000">
              <a:schemeClr val="accent6">
                <a:shade val="80000"/>
                <a:hueOff val="107093"/>
                <a:satOff val="-4303"/>
                <a:lumOff val="9209"/>
                <a:alphaOff val="0"/>
                <a:satMod val="110000"/>
                <a:lumMod val="100000"/>
                <a:shade val="100000"/>
              </a:schemeClr>
            </a:gs>
            <a:gs pos="100000">
              <a:schemeClr val="accent6">
                <a:shade val="80000"/>
                <a:hueOff val="107093"/>
                <a:satOff val="-4303"/>
                <a:lumOff val="9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03" tIns="20003" rIns="60008" bIns="20003" numCol="1" spcCol="1270" anchor="ctr" anchorCtr="0">
          <a:noAutofit/>
        </a:bodyPr>
        <a:lstStyle/>
        <a:p>
          <a:pPr marL="0" lvl="0" indent="0" algn="ctr" defTabSz="666750">
            <a:lnSpc>
              <a:spcPct val="90000"/>
            </a:lnSpc>
            <a:spcBef>
              <a:spcPct val="0"/>
            </a:spcBef>
            <a:spcAft>
              <a:spcPct val="35000"/>
            </a:spcAft>
            <a:buNone/>
          </a:pPr>
          <a:r>
            <a:rPr lang="nl-NL" sz="1500" kern="1200" err="1"/>
            <a:t>Key</a:t>
          </a:r>
          <a:r>
            <a:rPr lang="nl-NL" sz="1500" kern="1200"/>
            <a:t>-user</a:t>
          </a:r>
          <a:endParaRPr lang="nl-BE" sz="1500" kern="1200"/>
        </a:p>
      </dsp:txBody>
      <dsp:txXfrm rot="10800000">
        <a:off x="4393207" y="1395386"/>
        <a:ext cx="1316831" cy="877887"/>
      </dsp:txXfrm>
    </dsp:sp>
    <dsp:sp modelId="{9B5CDCBC-4DAB-4793-8227-260982D7CA7E}">
      <dsp:nvSpPr>
        <dsp:cNvPr id="0" name=""/>
        <dsp:cNvSpPr/>
      </dsp:nvSpPr>
      <dsp:spPr>
        <a:xfrm rot="10800000">
          <a:off x="1979017" y="1395386"/>
          <a:ext cx="2194718" cy="877887"/>
        </a:xfrm>
        <a:prstGeom prst="chevron">
          <a:avLst/>
        </a:prstGeom>
        <a:gradFill rotWithShape="0">
          <a:gsLst>
            <a:gs pos="0">
              <a:schemeClr val="accent6">
                <a:shade val="80000"/>
                <a:hueOff val="214187"/>
                <a:satOff val="-8606"/>
                <a:lumOff val="18419"/>
                <a:alphaOff val="0"/>
                <a:satMod val="103000"/>
                <a:lumMod val="102000"/>
                <a:tint val="94000"/>
              </a:schemeClr>
            </a:gs>
            <a:gs pos="50000">
              <a:schemeClr val="accent6">
                <a:shade val="80000"/>
                <a:hueOff val="214187"/>
                <a:satOff val="-8606"/>
                <a:lumOff val="18419"/>
                <a:alphaOff val="0"/>
                <a:satMod val="110000"/>
                <a:lumMod val="100000"/>
                <a:shade val="100000"/>
              </a:schemeClr>
            </a:gs>
            <a:gs pos="100000">
              <a:schemeClr val="accent6">
                <a:shade val="80000"/>
                <a:hueOff val="214187"/>
                <a:satOff val="-8606"/>
                <a:lumOff val="184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03" tIns="20003" rIns="60008" bIns="20003" numCol="1" spcCol="1270" anchor="ctr" anchorCtr="0">
          <a:noAutofit/>
        </a:bodyPr>
        <a:lstStyle/>
        <a:p>
          <a:pPr marL="0" lvl="0" indent="0" algn="ctr" defTabSz="666750" rtl="0">
            <a:lnSpc>
              <a:spcPct val="90000"/>
            </a:lnSpc>
            <a:spcBef>
              <a:spcPct val="0"/>
            </a:spcBef>
            <a:spcAft>
              <a:spcPct val="35000"/>
            </a:spcAft>
            <a:buNone/>
          </a:pPr>
          <a:r>
            <a:rPr lang="nl-NL" sz="1500" kern="1200">
              <a:latin typeface="Calibri Light" panose="020F0302020204030204"/>
            </a:rPr>
            <a:t>Regionaal contactpersoon</a:t>
          </a:r>
          <a:endParaRPr lang="nl-BE" sz="1500" kern="1200"/>
        </a:p>
      </dsp:txBody>
      <dsp:txXfrm rot="10800000">
        <a:off x="2417960" y="1395386"/>
        <a:ext cx="1316831" cy="877887"/>
      </dsp:txXfrm>
    </dsp:sp>
    <dsp:sp modelId="{047A7164-762C-492D-9A6E-49E615C1DCC7}">
      <dsp:nvSpPr>
        <dsp:cNvPr id="0" name=""/>
        <dsp:cNvSpPr/>
      </dsp:nvSpPr>
      <dsp:spPr>
        <a:xfrm rot="10800000">
          <a:off x="3770" y="1395386"/>
          <a:ext cx="2194718" cy="877887"/>
        </a:xfrm>
        <a:prstGeom prst="chevron">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03" tIns="20003" rIns="60008" bIns="20003" numCol="1" spcCol="1270" anchor="ctr" anchorCtr="0">
          <a:noAutofit/>
        </a:bodyPr>
        <a:lstStyle/>
        <a:p>
          <a:pPr marL="0" lvl="0" indent="0" algn="ctr" defTabSz="666750">
            <a:lnSpc>
              <a:spcPct val="90000"/>
            </a:lnSpc>
            <a:spcBef>
              <a:spcPct val="0"/>
            </a:spcBef>
            <a:spcAft>
              <a:spcPct val="35000"/>
            </a:spcAft>
            <a:buNone/>
          </a:pPr>
          <a:r>
            <a:rPr lang="nl-NL" sz="1500" kern="1200"/>
            <a:t>helpdesk</a:t>
          </a:r>
          <a:endParaRPr lang="nl-BE" sz="1500" kern="1200"/>
        </a:p>
      </dsp:txBody>
      <dsp:txXfrm rot="10800000">
        <a:off x="442713" y="1395386"/>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7FA815-18C3-4E8E-B711-6D8A43519991}" type="datetimeFigureOut">
              <a:rPr lang="nl-BE" smtClean="0"/>
              <a:t>28/07/2022</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80FF44-E495-4EF5-B7C9-0D88113BDFEE}" type="slidenum">
              <a:rPr lang="nl-BE" smtClean="0"/>
              <a:t>‹nr.›</a:t>
            </a:fld>
            <a:endParaRPr lang="nl-BE"/>
          </a:p>
        </p:txBody>
      </p:sp>
    </p:spTree>
    <p:extLst>
      <p:ext uri="{BB962C8B-B14F-4D97-AF65-F5344CB8AC3E}">
        <p14:creationId xmlns:p14="http://schemas.microsoft.com/office/powerpoint/2010/main" val="233172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a:t>
            </a:fld>
            <a:endParaRPr lang="nl-BE"/>
          </a:p>
        </p:txBody>
      </p:sp>
    </p:spTree>
    <p:extLst>
      <p:ext uri="{BB962C8B-B14F-4D97-AF65-F5344CB8AC3E}">
        <p14:creationId xmlns:p14="http://schemas.microsoft.com/office/powerpoint/2010/main" val="28912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10</a:t>
            </a:fld>
            <a:endParaRPr lang="nl-BE"/>
          </a:p>
        </p:txBody>
      </p:sp>
    </p:spTree>
    <p:extLst>
      <p:ext uri="{BB962C8B-B14F-4D97-AF65-F5344CB8AC3E}">
        <p14:creationId xmlns:p14="http://schemas.microsoft.com/office/powerpoint/2010/main" val="95296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11</a:t>
            </a:fld>
            <a:endParaRPr lang="nl-BE"/>
          </a:p>
        </p:txBody>
      </p:sp>
    </p:spTree>
    <p:extLst>
      <p:ext uri="{BB962C8B-B14F-4D97-AF65-F5344CB8AC3E}">
        <p14:creationId xmlns:p14="http://schemas.microsoft.com/office/powerpoint/2010/main" val="133468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12</a:t>
            </a:fld>
            <a:endParaRPr lang="nl-BE"/>
          </a:p>
        </p:txBody>
      </p:sp>
    </p:spTree>
    <p:extLst>
      <p:ext uri="{BB962C8B-B14F-4D97-AF65-F5344CB8AC3E}">
        <p14:creationId xmlns:p14="http://schemas.microsoft.com/office/powerpoint/2010/main" val="139058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13</a:t>
            </a:fld>
            <a:endParaRPr lang="nl-BE"/>
          </a:p>
        </p:txBody>
      </p:sp>
    </p:spTree>
    <p:extLst>
      <p:ext uri="{BB962C8B-B14F-4D97-AF65-F5344CB8AC3E}">
        <p14:creationId xmlns:p14="http://schemas.microsoft.com/office/powerpoint/2010/main" val="117820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14</a:t>
            </a:fld>
            <a:endParaRPr lang="nl-BE"/>
          </a:p>
        </p:txBody>
      </p:sp>
    </p:spTree>
    <p:extLst>
      <p:ext uri="{BB962C8B-B14F-4D97-AF65-F5344CB8AC3E}">
        <p14:creationId xmlns:p14="http://schemas.microsoft.com/office/powerpoint/2010/main" val="178216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15</a:t>
            </a:fld>
            <a:endParaRPr lang="nl-BE"/>
          </a:p>
        </p:txBody>
      </p:sp>
    </p:spTree>
    <p:extLst>
      <p:ext uri="{BB962C8B-B14F-4D97-AF65-F5344CB8AC3E}">
        <p14:creationId xmlns:p14="http://schemas.microsoft.com/office/powerpoint/2010/main" val="4179311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16</a:t>
            </a:fld>
            <a:endParaRPr lang="nl-BE"/>
          </a:p>
        </p:txBody>
      </p:sp>
    </p:spTree>
    <p:extLst>
      <p:ext uri="{BB962C8B-B14F-4D97-AF65-F5344CB8AC3E}">
        <p14:creationId xmlns:p14="http://schemas.microsoft.com/office/powerpoint/2010/main" val="174920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17</a:t>
            </a:fld>
            <a:endParaRPr lang="nl-BE"/>
          </a:p>
        </p:txBody>
      </p:sp>
    </p:spTree>
    <p:extLst>
      <p:ext uri="{BB962C8B-B14F-4D97-AF65-F5344CB8AC3E}">
        <p14:creationId xmlns:p14="http://schemas.microsoft.com/office/powerpoint/2010/main" val="277731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18</a:t>
            </a:fld>
            <a:endParaRPr lang="nl-BE"/>
          </a:p>
        </p:txBody>
      </p:sp>
    </p:spTree>
    <p:extLst>
      <p:ext uri="{BB962C8B-B14F-4D97-AF65-F5344CB8AC3E}">
        <p14:creationId xmlns:p14="http://schemas.microsoft.com/office/powerpoint/2010/main" val="275849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19</a:t>
            </a:fld>
            <a:endParaRPr lang="nl-BE"/>
          </a:p>
        </p:txBody>
      </p:sp>
    </p:spTree>
    <p:extLst>
      <p:ext uri="{BB962C8B-B14F-4D97-AF65-F5344CB8AC3E}">
        <p14:creationId xmlns:p14="http://schemas.microsoft.com/office/powerpoint/2010/main" val="179968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a:t>
            </a:fld>
            <a:endParaRPr lang="nl-BE"/>
          </a:p>
        </p:txBody>
      </p:sp>
    </p:spTree>
    <p:extLst>
      <p:ext uri="{BB962C8B-B14F-4D97-AF65-F5344CB8AC3E}">
        <p14:creationId xmlns:p14="http://schemas.microsoft.com/office/powerpoint/2010/main" val="334025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20</a:t>
            </a:fld>
            <a:endParaRPr lang="nl-BE"/>
          </a:p>
        </p:txBody>
      </p:sp>
    </p:spTree>
    <p:extLst>
      <p:ext uri="{BB962C8B-B14F-4D97-AF65-F5344CB8AC3E}">
        <p14:creationId xmlns:p14="http://schemas.microsoft.com/office/powerpoint/2010/main" val="1651538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21</a:t>
            </a:fld>
            <a:endParaRPr lang="nl-BE"/>
          </a:p>
        </p:txBody>
      </p:sp>
    </p:spTree>
    <p:extLst>
      <p:ext uri="{BB962C8B-B14F-4D97-AF65-F5344CB8AC3E}">
        <p14:creationId xmlns:p14="http://schemas.microsoft.com/office/powerpoint/2010/main" val="357055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22</a:t>
            </a:fld>
            <a:endParaRPr lang="nl-BE"/>
          </a:p>
        </p:txBody>
      </p:sp>
    </p:spTree>
    <p:extLst>
      <p:ext uri="{BB962C8B-B14F-4D97-AF65-F5344CB8AC3E}">
        <p14:creationId xmlns:p14="http://schemas.microsoft.com/office/powerpoint/2010/main" val="46834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23</a:t>
            </a:fld>
            <a:endParaRPr lang="nl-BE"/>
          </a:p>
        </p:txBody>
      </p:sp>
    </p:spTree>
    <p:extLst>
      <p:ext uri="{BB962C8B-B14F-4D97-AF65-F5344CB8AC3E}">
        <p14:creationId xmlns:p14="http://schemas.microsoft.com/office/powerpoint/2010/main" val="290047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24</a:t>
            </a:fld>
            <a:endParaRPr lang="nl-BE"/>
          </a:p>
        </p:txBody>
      </p:sp>
    </p:spTree>
    <p:extLst>
      <p:ext uri="{BB962C8B-B14F-4D97-AF65-F5344CB8AC3E}">
        <p14:creationId xmlns:p14="http://schemas.microsoft.com/office/powerpoint/2010/main" val="68779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25</a:t>
            </a:fld>
            <a:endParaRPr lang="nl-BE"/>
          </a:p>
        </p:txBody>
      </p:sp>
    </p:spTree>
    <p:extLst>
      <p:ext uri="{BB962C8B-B14F-4D97-AF65-F5344CB8AC3E}">
        <p14:creationId xmlns:p14="http://schemas.microsoft.com/office/powerpoint/2010/main" val="175722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26</a:t>
            </a:fld>
            <a:endParaRPr lang="nl-BE"/>
          </a:p>
        </p:txBody>
      </p:sp>
    </p:spTree>
    <p:extLst>
      <p:ext uri="{BB962C8B-B14F-4D97-AF65-F5344CB8AC3E}">
        <p14:creationId xmlns:p14="http://schemas.microsoft.com/office/powerpoint/2010/main" val="2947079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27</a:t>
            </a:fld>
            <a:endParaRPr lang="nl-BE"/>
          </a:p>
        </p:txBody>
      </p:sp>
    </p:spTree>
    <p:extLst>
      <p:ext uri="{BB962C8B-B14F-4D97-AF65-F5344CB8AC3E}">
        <p14:creationId xmlns:p14="http://schemas.microsoft.com/office/powerpoint/2010/main" val="1214842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28</a:t>
            </a:fld>
            <a:endParaRPr lang="nl-BE"/>
          </a:p>
        </p:txBody>
      </p:sp>
    </p:spTree>
    <p:extLst>
      <p:ext uri="{BB962C8B-B14F-4D97-AF65-F5344CB8AC3E}">
        <p14:creationId xmlns:p14="http://schemas.microsoft.com/office/powerpoint/2010/main" val="3820465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29</a:t>
            </a:fld>
            <a:endParaRPr lang="nl-BE"/>
          </a:p>
        </p:txBody>
      </p:sp>
    </p:spTree>
    <p:extLst>
      <p:ext uri="{BB962C8B-B14F-4D97-AF65-F5344CB8AC3E}">
        <p14:creationId xmlns:p14="http://schemas.microsoft.com/office/powerpoint/2010/main" val="167957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a:t>
            </a:fld>
            <a:endParaRPr lang="nl-BE"/>
          </a:p>
        </p:txBody>
      </p:sp>
    </p:spTree>
    <p:extLst>
      <p:ext uri="{BB962C8B-B14F-4D97-AF65-F5344CB8AC3E}">
        <p14:creationId xmlns:p14="http://schemas.microsoft.com/office/powerpoint/2010/main" val="2977658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30</a:t>
            </a:fld>
            <a:endParaRPr lang="nl-BE"/>
          </a:p>
        </p:txBody>
      </p:sp>
    </p:spTree>
    <p:extLst>
      <p:ext uri="{BB962C8B-B14F-4D97-AF65-F5344CB8AC3E}">
        <p14:creationId xmlns:p14="http://schemas.microsoft.com/office/powerpoint/2010/main" val="3691388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31</a:t>
            </a:fld>
            <a:endParaRPr lang="nl-BE"/>
          </a:p>
        </p:txBody>
      </p:sp>
    </p:spTree>
    <p:extLst>
      <p:ext uri="{BB962C8B-B14F-4D97-AF65-F5344CB8AC3E}">
        <p14:creationId xmlns:p14="http://schemas.microsoft.com/office/powerpoint/2010/main" val="263133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32</a:t>
            </a:fld>
            <a:endParaRPr lang="nl-BE"/>
          </a:p>
        </p:txBody>
      </p:sp>
    </p:spTree>
    <p:extLst>
      <p:ext uri="{BB962C8B-B14F-4D97-AF65-F5344CB8AC3E}">
        <p14:creationId xmlns:p14="http://schemas.microsoft.com/office/powerpoint/2010/main" val="3100552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33</a:t>
            </a:fld>
            <a:endParaRPr lang="nl-BE"/>
          </a:p>
        </p:txBody>
      </p:sp>
    </p:spTree>
    <p:extLst>
      <p:ext uri="{BB962C8B-B14F-4D97-AF65-F5344CB8AC3E}">
        <p14:creationId xmlns:p14="http://schemas.microsoft.com/office/powerpoint/2010/main" val="3810632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251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569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050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658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321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1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a:t>
            </a:fld>
            <a:endParaRPr lang="nl-BE"/>
          </a:p>
        </p:txBody>
      </p:sp>
    </p:spTree>
    <p:extLst>
      <p:ext uri="{BB962C8B-B14F-4D97-AF65-F5344CB8AC3E}">
        <p14:creationId xmlns:p14="http://schemas.microsoft.com/office/powerpoint/2010/main" val="42609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200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375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42</a:t>
            </a:fld>
            <a:endParaRPr lang="nl-BE"/>
          </a:p>
        </p:txBody>
      </p:sp>
    </p:spTree>
    <p:extLst>
      <p:ext uri="{BB962C8B-B14F-4D97-AF65-F5344CB8AC3E}">
        <p14:creationId xmlns:p14="http://schemas.microsoft.com/office/powerpoint/2010/main" val="938248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43</a:t>
            </a:fld>
            <a:endParaRPr lang="nl-BE"/>
          </a:p>
        </p:txBody>
      </p:sp>
    </p:spTree>
    <p:extLst>
      <p:ext uri="{BB962C8B-B14F-4D97-AF65-F5344CB8AC3E}">
        <p14:creationId xmlns:p14="http://schemas.microsoft.com/office/powerpoint/2010/main" val="201948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5</a:t>
            </a:fld>
            <a:endParaRPr lang="nl-BE"/>
          </a:p>
        </p:txBody>
      </p:sp>
    </p:spTree>
    <p:extLst>
      <p:ext uri="{BB962C8B-B14F-4D97-AF65-F5344CB8AC3E}">
        <p14:creationId xmlns:p14="http://schemas.microsoft.com/office/powerpoint/2010/main" val="275799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6</a:t>
            </a:fld>
            <a:endParaRPr lang="nl-BE"/>
          </a:p>
        </p:txBody>
      </p:sp>
    </p:spTree>
    <p:extLst>
      <p:ext uri="{BB962C8B-B14F-4D97-AF65-F5344CB8AC3E}">
        <p14:creationId xmlns:p14="http://schemas.microsoft.com/office/powerpoint/2010/main" val="174452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7</a:t>
            </a:fld>
            <a:endParaRPr lang="nl-BE"/>
          </a:p>
        </p:txBody>
      </p:sp>
    </p:spTree>
    <p:extLst>
      <p:ext uri="{BB962C8B-B14F-4D97-AF65-F5344CB8AC3E}">
        <p14:creationId xmlns:p14="http://schemas.microsoft.com/office/powerpoint/2010/main" val="150332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8</a:t>
            </a:fld>
            <a:endParaRPr lang="nl-BE"/>
          </a:p>
        </p:txBody>
      </p:sp>
    </p:spTree>
    <p:extLst>
      <p:ext uri="{BB962C8B-B14F-4D97-AF65-F5344CB8AC3E}">
        <p14:creationId xmlns:p14="http://schemas.microsoft.com/office/powerpoint/2010/main" val="153006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9</a:t>
            </a:fld>
            <a:endParaRPr lang="nl-BE"/>
          </a:p>
        </p:txBody>
      </p:sp>
    </p:spTree>
    <p:extLst>
      <p:ext uri="{BB962C8B-B14F-4D97-AF65-F5344CB8AC3E}">
        <p14:creationId xmlns:p14="http://schemas.microsoft.com/office/powerpoint/2010/main" val="105185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71912E6-51D9-4B03-9F31-B38F40000F4C}"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885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CCAED3-D5E5-446F-9408-66EBE65586DF}"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2629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E1FD047-D83E-4F60-BC62-1E49FCAF66CC}"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5698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26FDBDC1-B9C4-4E13-8847-CD4E964066C3}"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5579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C86BD51-93A8-43B6-ABD0-2B4D3F69C50A}"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06968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4B9365-99A1-4D37-B90B-7B55D2E1ADC3}"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40756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771BB7DB-9EBD-494C-BDD3-FE155EE71A16}" type="datetime1">
              <a:rPr lang="nl-BE" smtClean="0"/>
              <a:t>28/07/2022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0875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31130CF-6D0C-4779-8CB2-AA74AE850B9F}" type="datetime1">
              <a:rPr lang="nl-BE" smtClean="0"/>
              <a:t>28/07/2022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53034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9F3AA1E-67A6-4397-B41D-564CEDAFAB3A}" type="datetime1">
              <a:rPr lang="nl-BE" smtClean="0"/>
              <a:t>28/07/2022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02116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9D9B8-E72F-4FCC-A9AB-0AE8A3994C49}" type="datetime1">
              <a:rPr lang="nl-BE" smtClean="0"/>
              <a:t>28/07/2022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96911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630BA60-CFBA-409C-8909-8F223EA6E498}" type="datetime1">
              <a:rPr lang="nl-BE" smtClean="0"/>
              <a:t>28/07/2022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5725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C0E33B-FD3F-4295-90FF-01447A8E4BD4}"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6725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F383635-F6A3-42AB-A46E-0574D3B5D419}" type="datetime1">
              <a:rPr lang="nl-BE" smtClean="0"/>
              <a:t>28/07/2022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71096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661C4CE-6249-4093-A623-FF51E7045D65}"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14148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CF5423D-3B37-4B86-A402-7800173CB1D1}"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65647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4FDC021-F128-478F-97DE-522F2DC8BA6B}" type="datetime1">
              <a:rPr lang="nl-BE" smtClean="0"/>
              <a:t>28/07/2022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28111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2D249D2-1F58-487C-859D-A80FAAED6F3A}" type="datetime1">
              <a:rPr lang="nl-BE" smtClean="0"/>
              <a:t>28/07/2022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8517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8AAA8BE-32A2-4E73-97A7-220CCA3E79F6}" type="datetime1">
              <a:rPr lang="nl-BE" smtClean="0"/>
              <a:t>28/07/2022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61598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DA0E589-91A0-4755-96C6-E36481A4C05E}" type="datetime1">
              <a:rPr lang="nl-BE" smtClean="0"/>
              <a:t>28/07/2022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80908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60512-474F-44A0-9C70-062E7E1CFD51}" type="datetime1">
              <a:rPr lang="nl-BE" smtClean="0"/>
              <a:t>28/07/2022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92182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8468137-8B6C-4C9B-847D-159F184A417E}" type="datetime1">
              <a:rPr lang="nl-BE" smtClean="0"/>
              <a:t>28/07/2022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5264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BE698E9-F2C7-4025-B3CD-3F96E1ACA8C4}" type="datetime1">
              <a:rPr lang="nl-BE" smtClean="0"/>
              <a:t>28/07/2022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46505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3B5F-E1FE-4234-A2BE-0FAA0B4A1C34}" type="datetime1">
              <a:rPr lang="nl-BE" smtClean="0"/>
              <a:t>28/07/2022</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B4CFA-4DB4-43DB-B516-DFF76F947536}" type="slidenum">
              <a:rPr lang="nl-BE" smtClean="0"/>
              <a:t>‹nr.›</a:t>
            </a:fld>
            <a:endParaRPr lang="nl-BE"/>
          </a:p>
        </p:txBody>
      </p:sp>
    </p:spTree>
    <p:extLst>
      <p:ext uri="{BB962C8B-B14F-4D97-AF65-F5344CB8AC3E}">
        <p14:creationId xmlns:p14="http://schemas.microsoft.com/office/powerpoint/2010/main" val="215119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2C253-8DA2-4496-BE25-1B0B7A0A51E1}" type="datetime1">
              <a:rPr lang="nl-BE" smtClean="0"/>
              <a:t>28/07/2022</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B4CFA-4DB4-43DB-B516-DFF76F947536}" type="slidenum">
              <a:rPr lang="nl-BE" smtClean="0"/>
              <a:t>‹nr.›</a:t>
            </a:fld>
            <a:endParaRPr lang="nl-BE"/>
          </a:p>
        </p:txBody>
      </p:sp>
    </p:spTree>
    <p:extLst>
      <p:ext uri="{BB962C8B-B14F-4D97-AF65-F5344CB8AC3E}">
        <p14:creationId xmlns:p14="http://schemas.microsoft.com/office/powerpoint/2010/main" val="572419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mnsDfZ7LRAU" TargetMode="External"/><Relationship Id="rId5" Type="http://schemas.openxmlformats.org/officeDocument/2006/relationships/hyperlink" Target="https://www.handbal.be/nl/digitaal-wedstrijd" TargetMode="External"/><Relationship Id="rId4" Type="http://schemas.openxmlformats.org/officeDocument/2006/relationships/hyperlink" Target="https://vhvhandbal.sharepoint.com/sites/VHV-SP/VHVData/Algemeen/VHV/Sportieve%20projecten/Competitie/Wedstrijdbladen/digitaal%20wedstrijdblad/films/II%20-%20opstellen%20van%20de%20teams_v2.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hbint-appsdemo.liga.nu/nuscore2/en/log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615ysMMLFes" TargetMode="External"/><Relationship Id="rId5" Type="http://schemas.openxmlformats.org/officeDocument/2006/relationships/hyperlink" Target="https://www.handbal.be/nl/digitaal-wedstrijd" TargetMode="External"/><Relationship Id="rId4" Type="http://schemas.openxmlformats.org/officeDocument/2006/relationships/hyperlink" Target="https://vhvhandbal.sharepoint.com/sites/VHV-SP/VHVData/Algemeen/VHV/Sportieve%20projecten/Competitie/Wedstrijdbladen/digitaal%20wedstrijdblad/films/III%20-%20wedstrijdprotocol%20en%20afsluiten%20wedstrijd_v4.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hbint-appsdemo.liga.nu/nuscore2/en/logi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diagramLayout" Target="../diagrams/layout3.xml"/><Relationship Id="rId3" Type="http://schemas.openxmlformats.org/officeDocument/2006/relationships/image" Target="../media/image1.png"/><Relationship Id="rId21" Type="http://schemas.microsoft.com/office/2007/relationships/diagramDrawing" Target="../diagrams/drawing3.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Data" Target="../diagrams/data3.xml"/><Relationship Id="rId2" Type="http://schemas.openxmlformats.org/officeDocument/2006/relationships/notesSlide" Target="../notesSlides/notesSlide18.xml"/><Relationship Id="rId16" Type="http://schemas.openxmlformats.org/officeDocument/2006/relationships/image" Target="../media/image10.png"/><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diagramLayout" Target="../diagrams/layout2.xml"/><Relationship Id="rId19" Type="http://schemas.openxmlformats.org/officeDocument/2006/relationships/diagramQuickStyle" Target="../diagrams/quickStyle3.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hyperlink" Target="mailto:tim.holvoet@yahoo.com" TargetMode="External"/><Relationship Id="rId3" Type="http://schemas.openxmlformats.org/officeDocument/2006/relationships/hyperlink" Target="mailto:info@handbal.be" TargetMode="External"/><Relationship Id="rId7" Type="http://schemas.openxmlformats.org/officeDocument/2006/relationships/hyperlink" Target="mailto:gmoeyersoons@gmai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secretariaat@handballimburg.be" TargetMode="External"/><Relationship Id="rId11" Type="http://schemas.openxmlformats.org/officeDocument/2006/relationships/image" Target="../media/image19.svg"/><Relationship Id="rId5" Type="http://schemas.openxmlformats.org/officeDocument/2006/relationships/hyperlink" Target="mailto:Uitslagen@handbalavb.be" TargetMode="External"/><Relationship Id="rId10" Type="http://schemas.openxmlformats.org/officeDocument/2006/relationships/image" Target="../media/image18.png"/><Relationship Id="rId4" Type="http://schemas.openxmlformats.org/officeDocument/2006/relationships/hyperlink" Target="mailto:scheidsrechters@handbal.be" TargetMode="External"/><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0.png"/><Relationship Id="rId9" Type="http://schemas.microsoft.com/office/2007/relationships/diagramDrawing" Target="../diagrams/drawing7.xml"/></Relationships>
</file>

<file path=ppt/slides/_rels/slide4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QuickStyle" Target="../diagrams/quickStyle8.xml"/><Relationship Id="rId11" Type="http://schemas.openxmlformats.org/officeDocument/2006/relationships/hyperlink" Target="mailto:info@handbal.be" TargetMode="External"/><Relationship Id="rId5" Type="http://schemas.openxmlformats.org/officeDocument/2006/relationships/diagramLayout" Target="../diagrams/layout8.xml"/><Relationship Id="rId10" Type="http://schemas.openxmlformats.org/officeDocument/2006/relationships/hyperlink" Target="https://www.handbal.be/nl/contact/wie-is-wie" TargetMode="External"/><Relationship Id="rId4" Type="http://schemas.openxmlformats.org/officeDocument/2006/relationships/diagramData" Target="../diagrams/data8.xml"/><Relationship Id="rId9" Type="http://schemas.openxmlformats.org/officeDocument/2006/relationships/hyperlink" Target="mailto:Info@handbal.b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hyperlink" Target="http://www.handbal.be/" TargetMode="External"/><Relationship Id="rId4" Type="http://schemas.openxmlformats.org/officeDocument/2006/relationships/hyperlink" Target="mailto:info@handbal.b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handbal.be/nl/digitaal-wedstrijd" TargetMode="External"/><Relationship Id="rId5" Type="http://schemas.openxmlformats.org/officeDocument/2006/relationships/hyperlink" Target="https://www.youtube.com/watch?v=QT10G3JUKsg" TargetMode="External"/><Relationship Id="rId4" Type="http://schemas.openxmlformats.org/officeDocument/2006/relationships/hyperlink" Target="https://vhvhandbal.sharepoint.com/sites/VHV-SP/VHVData/Algemeen/VHV/Sportieve%20projecten/Competitie/Wedstrijdbladen/digitaal%20wedstrijdblad/films/I%20-%20voorbereiding%20van%20een%20wedstrijd_v3.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hbint-appsdemo.liga.nu/nuscore2/en/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59652-13F9-424A-A7CF-D721BED7F8F9}"/>
              </a:ext>
            </a:extLst>
          </p:cNvPr>
          <p:cNvSpPr>
            <a:spLocks noGrp="1"/>
          </p:cNvSpPr>
          <p:nvPr>
            <p:ph type="ctrTitle"/>
          </p:nvPr>
        </p:nvSpPr>
        <p:spPr>
          <a:xfrm>
            <a:off x="804673" y="3320859"/>
            <a:ext cx="4524973" cy="2501207"/>
          </a:xfrm>
        </p:spPr>
        <p:txBody>
          <a:bodyPr anchor="t">
            <a:normAutofit fontScale="90000"/>
          </a:bodyPr>
          <a:lstStyle/>
          <a:p>
            <a:pPr algn="l"/>
            <a:r>
              <a:rPr lang="nl-BE" sz="4800" b="1" dirty="0">
                <a:latin typeface="Trebuchet MS" panose="020B0603020202020204" pitchFamily="34" charset="0"/>
              </a:rPr>
              <a:t>Digitaal wedstrijdblad 22-23 lesgevers-</a:t>
            </a:r>
            <a:r>
              <a:rPr lang="nl-BE" sz="4800" b="1" dirty="0" err="1">
                <a:latin typeface="Trebuchet MS" panose="020B0603020202020204" pitchFamily="34" charset="0"/>
              </a:rPr>
              <a:t>keyusers</a:t>
            </a:r>
            <a:br>
              <a:rPr lang="nl-BE" sz="4800" b="1" dirty="0">
                <a:latin typeface="Trebuchet MS" panose="020B0603020202020204" pitchFamily="34" charset="0"/>
              </a:rPr>
            </a:br>
            <a:endParaRPr lang="nl-BE" sz="4800" b="1" dirty="0">
              <a:latin typeface="Trebuchet MS" panose="020B0603020202020204" pitchFamily="34" charset="0"/>
            </a:endParaRP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4729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Instructiefilm 2</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sp>
        <p:nvSpPr>
          <p:cNvPr id="2" name="Rechthoek 1">
            <a:extLst>
              <a:ext uri="{FF2B5EF4-FFF2-40B4-BE49-F238E27FC236}">
                <a16:creationId xmlns:a16="http://schemas.microsoft.com/office/drawing/2014/main" id="{A6DF7508-EED6-8D1B-0019-3F0D3BC260D0}"/>
              </a:ext>
            </a:extLst>
          </p:cNvPr>
          <p:cNvSpPr/>
          <p:nvPr/>
        </p:nvSpPr>
        <p:spPr>
          <a:xfrm>
            <a:off x="4150050" y="1983487"/>
            <a:ext cx="3891899" cy="923330"/>
          </a:xfrm>
          <a:prstGeom prst="rect">
            <a:avLst/>
          </a:prstGeom>
          <a:noFill/>
        </p:spPr>
        <p:txBody>
          <a:bodyPr wrap="none" lIns="91440" tIns="45720" rIns="91440" bIns="45720">
            <a:spAutoFit/>
          </a:bodyPr>
          <a:lstStyle/>
          <a:p>
            <a:pPr algn="ctr"/>
            <a:r>
              <a:rPr lang="nl-NL" sz="5400" dirty="0">
                <a:ln w="0"/>
                <a:gradFill>
                  <a:gsLst>
                    <a:gs pos="21000">
                      <a:srgbClr val="53575C"/>
                    </a:gs>
                    <a:gs pos="88000">
                      <a:srgbClr val="C5C7CA"/>
                    </a:gs>
                  </a:gsLst>
                  <a:lin ang="5400000"/>
                </a:gradFill>
                <a:hlinkClick r:id="rId4"/>
              </a:rPr>
              <a:t>Team line-up</a:t>
            </a:r>
            <a:endParaRPr lang="nl-NL" sz="5400" dirty="0">
              <a:ln w="0"/>
              <a:gradFill>
                <a:gsLst>
                  <a:gs pos="21000">
                    <a:srgbClr val="53575C"/>
                  </a:gs>
                  <a:gs pos="88000">
                    <a:srgbClr val="C5C7CA"/>
                  </a:gs>
                </a:gsLst>
                <a:lin ang="5400000"/>
              </a:gradFill>
            </a:endParaRPr>
          </a:p>
        </p:txBody>
      </p:sp>
      <p:sp>
        <p:nvSpPr>
          <p:cNvPr id="5" name="Tijdelijke aanduiding voor dianummer 4">
            <a:extLst>
              <a:ext uri="{FF2B5EF4-FFF2-40B4-BE49-F238E27FC236}">
                <a16:creationId xmlns:a16="http://schemas.microsoft.com/office/drawing/2014/main" id="{53056101-B463-55B1-01FB-CD4ED80FD269}"/>
              </a:ext>
            </a:extLst>
          </p:cNvPr>
          <p:cNvSpPr>
            <a:spLocks noGrp="1"/>
          </p:cNvSpPr>
          <p:nvPr>
            <p:ph type="sldNum" sz="quarter" idx="12"/>
          </p:nvPr>
        </p:nvSpPr>
        <p:spPr/>
        <p:txBody>
          <a:bodyPr/>
          <a:lstStyle/>
          <a:p>
            <a:fld id="{960B4CFA-4DB4-43DB-B516-DFF76F947536}" type="slidenum">
              <a:rPr lang="nl-BE" smtClean="0"/>
              <a:t>10</a:t>
            </a:fld>
            <a:endParaRPr lang="nl-BE"/>
          </a:p>
        </p:txBody>
      </p:sp>
      <p:sp>
        <p:nvSpPr>
          <p:cNvPr id="8" name="Rechthoek 7">
            <a:extLst>
              <a:ext uri="{FF2B5EF4-FFF2-40B4-BE49-F238E27FC236}">
                <a16:creationId xmlns:a16="http://schemas.microsoft.com/office/drawing/2014/main" id="{CCE9E4C5-26C9-9846-B3D9-D938ACBD288D}"/>
              </a:ext>
            </a:extLst>
          </p:cNvPr>
          <p:cNvSpPr/>
          <p:nvPr/>
        </p:nvSpPr>
        <p:spPr>
          <a:xfrm>
            <a:off x="491189" y="5021030"/>
            <a:ext cx="11136638"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a:t>
            </a:r>
            <a:r>
              <a:rPr lang="nl-NL" sz="3200" dirty="0" err="1">
                <a:ln w="0"/>
                <a:solidFill>
                  <a:schemeClr val="accent1"/>
                </a:solidFill>
                <a:effectLst>
                  <a:outerShdw blurRad="38100" dist="25400" dir="5400000" algn="ctr" rotWithShape="0">
                    <a:srgbClr val="6E747A">
                      <a:alpha val="43000"/>
                    </a:srgbClr>
                  </a:outerShdw>
                </a:effectLst>
              </a:rPr>
              <a:t>vhv</a:t>
            </a:r>
            <a:r>
              <a:rPr lang="nl-NL" sz="3200" dirty="0">
                <a:ln w="0"/>
                <a:solidFill>
                  <a:schemeClr val="accent1"/>
                </a:solidFill>
                <a:effectLst>
                  <a:outerShdw blurRad="38100" dist="25400" dir="5400000" algn="ctr" rotWithShape="0">
                    <a:srgbClr val="6E747A">
                      <a:alpha val="43000"/>
                    </a:srgbClr>
                  </a:outerShdw>
                </a:effectLst>
              </a:rPr>
              <a:t>-site: </a:t>
            </a:r>
            <a:r>
              <a:rPr lang="nl-NL" sz="3200" dirty="0">
                <a:ln w="0"/>
                <a:solidFill>
                  <a:schemeClr val="accent1"/>
                </a:solidFill>
                <a:effectLst>
                  <a:outerShdw blurRad="38100" dist="25400" dir="5400000" algn="ctr" rotWithShape="0">
                    <a:srgbClr val="6E747A">
                      <a:alpha val="43000"/>
                    </a:srgbClr>
                  </a:outerShdw>
                </a:effectLst>
                <a:hlinkClick r:id="rId5"/>
              </a:rPr>
              <a:t>https://www.handbal.be/nl/digitaal-wedstrijd  </a:t>
            </a:r>
            <a:endParaRPr lang="nl-NL" sz="3200" dirty="0">
              <a:ln w="0"/>
              <a:solidFill>
                <a:schemeClr val="accent1"/>
              </a:solidFill>
              <a:effectLst>
                <a:outerShdw blurRad="38100" dist="25400" dir="5400000" algn="ctr" rotWithShape="0">
                  <a:srgbClr val="6E747A">
                    <a:alpha val="43000"/>
                  </a:srgbClr>
                </a:outerShdw>
              </a:effectLst>
            </a:endParaRPr>
          </a:p>
        </p:txBody>
      </p:sp>
      <p:sp>
        <p:nvSpPr>
          <p:cNvPr id="10" name="Rechthoek 9">
            <a:extLst>
              <a:ext uri="{FF2B5EF4-FFF2-40B4-BE49-F238E27FC236}">
                <a16:creationId xmlns:a16="http://schemas.microsoft.com/office/drawing/2014/main" id="{B9511F41-AC98-C8A4-D0C9-F4142BDDA4F4}"/>
              </a:ext>
            </a:extLst>
          </p:cNvPr>
          <p:cNvSpPr/>
          <p:nvPr/>
        </p:nvSpPr>
        <p:spPr>
          <a:xfrm>
            <a:off x="460634" y="3606990"/>
            <a:ext cx="11197745"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film: </a:t>
            </a:r>
            <a:r>
              <a:rPr lang="nl-NL" sz="3200" dirty="0">
                <a:ln w="0"/>
                <a:solidFill>
                  <a:schemeClr val="accent1"/>
                </a:solidFill>
                <a:effectLst>
                  <a:outerShdw blurRad="38100" dist="25400" dir="5400000" algn="ctr" rotWithShape="0">
                    <a:srgbClr val="6E747A">
                      <a:alpha val="43000"/>
                    </a:srgbClr>
                  </a:outerShdw>
                </a:effectLst>
                <a:hlinkClick r:id="rId6"/>
              </a:rPr>
              <a:t>https://www.youtube.com/watch?v=mnsDfZ7LRAU</a:t>
            </a:r>
            <a:endParaRPr lang="nl-NL"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941336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oefenreeks B</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5" name="Tekstvak 4">
            <a:extLst>
              <a:ext uri="{FF2B5EF4-FFF2-40B4-BE49-F238E27FC236}">
                <a16:creationId xmlns:a16="http://schemas.microsoft.com/office/drawing/2014/main" id="{4981815D-63FC-6497-8B3B-36C27BB608D1}"/>
              </a:ext>
            </a:extLst>
          </p:cNvPr>
          <p:cNvSpPr txBox="1"/>
          <p:nvPr/>
        </p:nvSpPr>
        <p:spPr>
          <a:xfrm>
            <a:off x="2913820" y="1468969"/>
            <a:ext cx="5577281" cy="1523494"/>
          </a:xfrm>
          <a:prstGeom prst="rect">
            <a:avLst/>
          </a:prstGeom>
          <a:noFill/>
          <a:ln w="25400">
            <a:solidFill>
              <a:srgbClr val="00B0F0"/>
            </a:solidFill>
          </a:ln>
        </p:spPr>
        <p:txBody>
          <a:bodyPr wrap="square" rtlCol="0">
            <a:spAutoFit/>
          </a:bodyPr>
          <a:lstStyle/>
          <a:p>
            <a:pPr algn="ctr">
              <a:lnSpc>
                <a:spcPct val="150000"/>
              </a:lnSpc>
            </a:pPr>
            <a:r>
              <a:rPr lang="nl-BE" sz="2000" dirty="0">
                <a:hlinkClick r:id="rId4"/>
              </a:rPr>
              <a:t>https://hbint-appsdemo.liga.nu/nuscore2/en/login</a:t>
            </a:r>
          </a:p>
          <a:p>
            <a:pPr algn="ctr">
              <a:lnSpc>
                <a:spcPct val="150000"/>
              </a:lnSpc>
            </a:pPr>
            <a:r>
              <a:rPr lang="nl-BE" sz="1800" dirty="0">
                <a:solidFill>
                  <a:srgbClr val="0070C0"/>
                </a:solidFill>
                <a:effectLst/>
                <a:latin typeface="Calibri" panose="020F0502020204030204" pitchFamily="34" charset="0"/>
                <a:ea typeface="Calibri" panose="020F0502020204030204" pitchFamily="34" charset="0"/>
              </a:rPr>
              <a:t>Test-Gamecode: test</a:t>
            </a:r>
          </a:p>
          <a:p>
            <a:pPr algn="ctr"/>
            <a:r>
              <a:rPr lang="nl-BE" sz="1800" dirty="0">
                <a:solidFill>
                  <a:srgbClr val="0070C0"/>
                </a:solidFill>
                <a:effectLst/>
                <a:latin typeface="Calibri" panose="020F0502020204030204" pitchFamily="34" charset="0"/>
                <a:ea typeface="Calibri" panose="020F0502020204030204" pitchFamily="34" charset="0"/>
              </a:rPr>
              <a:t>PIN Home: test</a:t>
            </a:r>
          </a:p>
          <a:p>
            <a:pPr algn="ctr"/>
            <a:r>
              <a:rPr lang="nl-BE" sz="1800" dirty="0">
                <a:solidFill>
                  <a:srgbClr val="0070C0"/>
                </a:solidFill>
                <a:effectLst/>
                <a:latin typeface="Calibri" panose="020F0502020204030204" pitchFamily="34" charset="0"/>
                <a:ea typeface="Calibri" panose="020F0502020204030204" pitchFamily="34" charset="0"/>
              </a:rPr>
              <a:t>PIN </a:t>
            </a:r>
            <a:r>
              <a:rPr lang="nl-BE" sz="1800" dirty="0" err="1">
                <a:solidFill>
                  <a:srgbClr val="0070C0"/>
                </a:solidFill>
                <a:effectLst/>
                <a:latin typeface="Calibri" panose="020F0502020204030204" pitchFamily="34" charset="0"/>
                <a:ea typeface="Calibri" panose="020F0502020204030204" pitchFamily="34" charset="0"/>
              </a:rPr>
              <a:t>guest</a:t>
            </a:r>
            <a:r>
              <a:rPr lang="nl-BE" sz="1800" dirty="0">
                <a:solidFill>
                  <a:srgbClr val="0070C0"/>
                </a:solidFill>
                <a:effectLst/>
                <a:latin typeface="Calibri" panose="020F0502020204030204" pitchFamily="34" charset="0"/>
                <a:ea typeface="Calibri" panose="020F0502020204030204" pitchFamily="34" charset="0"/>
              </a:rPr>
              <a:t>: </a:t>
            </a:r>
            <a:r>
              <a:rPr lang="nl-BE" sz="1800" dirty="0" err="1">
                <a:solidFill>
                  <a:srgbClr val="0070C0"/>
                </a:solidFill>
                <a:effectLst/>
                <a:latin typeface="Calibri" panose="020F0502020204030204" pitchFamily="34" charset="0"/>
                <a:ea typeface="Calibri" panose="020F0502020204030204" pitchFamily="34" charset="0"/>
              </a:rPr>
              <a:t>heute</a:t>
            </a:r>
            <a:endParaRPr lang="nl-BE" sz="1800" dirty="0">
              <a:solidFill>
                <a:srgbClr val="0070C0"/>
              </a:solidFill>
              <a:effectLst/>
              <a:latin typeface="Calibri" panose="020F0502020204030204" pitchFamily="34" charset="0"/>
              <a:ea typeface="Calibri" panose="020F0502020204030204" pitchFamily="34" charset="0"/>
            </a:endParaRPr>
          </a:p>
        </p:txBody>
      </p:sp>
      <p:sp>
        <p:nvSpPr>
          <p:cNvPr id="8" name="Tekstvak 7">
            <a:extLst>
              <a:ext uri="{FF2B5EF4-FFF2-40B4-BE49-F238E27FC236}">
                <a16:creationId xmlns:a16="http://schemas.microsoft.com/office/drawing/2014/main" id="{B7ED21DE-CAC1-C749-22A0-8B9902C05F04}"/>
              </a:ext>
            </a:extLst>
          </p:cNvPr>
          <p:cNvSpPr txBox="1"/>
          <p:nvPr/>
        </p:nvSpPr>
        <p:spPr>
          <a:xfrm>
            <a:off x="2913820" y="3429000"/>
            <a:ext cx="5577281" cy="2468368"/>
          </a:xfrm>
          <a:prstGeom prst="rect">
            <a:avLst/>
          </a:prstGeom>
          <a:noFill/>
          <a:ln w="25400">
            <a:solidFill>
              <a:srgbClr val="00B0F0"/>
            </a:solidFill>
          </a:ln>
        </p:spPr>
        <p:txBody>
          <a:bodyPr wrap="square" rtlCol="0">
            <a:spAutoFit/>
          </a:bodyPr>
          <a:lstStyle/>
          <a:p>
            <a:pPr>
              <a:lnSpc>
                <a:spcPct val="200000"/>
              </a:lnSpc>
            </a:pPr>
            <a:r>
              <a:rPr lang="nl-BE" sz="2000" dirty="0">
                <a:effectLst/>
                <a:latin typeface="Calibri" panose="020F0502020204030204" pitchFamily="34" charset="0"/>
                <a:ea typeface="Calibri" panose="020F0502020204030204" pitchFamily="34" charset="0"/>
              </a:rPr>
              <a:t>Oefening 1: verwijder een speler</a:t>
            </a:r>
          </a:p>
          <a:p>
            <a:pPr>
              <a:lnSpc>
                <a:spcPct val="200000"/>
              </a:lnSpc>
            </a:pPr>
            <a:r>
              <a:rPr lang="nl-BE" sz="2000" dirty="0">
                <a:latin typeface="Calibri" panose="020F0502020204030204" pitchFamily="34" charset="0"/>
                <a:ea typeface="Calibri" panose="020F0502020204030204" pitchFamily="34" charset="0"/>
              </a:rPr>
              <a:t>Oefening 2: voeg een doelwachter toe</a:t>
            </a:r>
          </a:p>
          <a:p>
            <a:pPr>
              <a:lnSpc>
                <a:spcPct val="200000"/>
              </a:lnSpc>
            </a:pPr>
            <a:r>
              <a:rPr lang="nl-BE" sz="2000" dirty="0">
                <a:latin typeface="Calibri" panose="020F0502020204030204" pitchFamily="34" charset="0"/>
                <a:ea typeface="Calibri" panose="020F0502020204030204" pitchFamily="34" charset="0"/>
              </a:rPr>
              <a:t>Oefening 3: maak iemand official B</a:t>
            </a:r>
          </a:p>
          <a:p>
            <a:pPr>
              <a:lnSpc>
                <a:spcPct val="200000"/>
              </a:lnSpc>
            </a:pPr>
            <a:r>
              <a:rPr lang="nl-BE" sz="2000" dirty="0">
                <a:effectLst/>
                <a:latin typeface="Calibri" panose="020F0502020204030204" pitchFamily="34" charset="0"/>
                <a:ea typeface="Calibri" panose="020F0502020204030204" pitchFamily="34" charset="0"/>
              </a:rPr>
              <a:t>Oefening 4: verander de timekeeper</a:t>
            </a:r>
          </a:p>
        </p:txBody>
      </p:sp>
    </p:spTree>
    <p:extLst>
      <p:ext uri="{BB962C8B-B14F-4D97-AF65-F5344CB8AC3E}">
        <p14:creationId xmlns:p14="http://schemas.microsoft.com/office/powerpoint/2010/main" val="32280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Instructiefilm 3</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sp>
        <p:nvSpPr>
          <p:cNvPr id="2" name="Rechthoek 1">
            <a:extLst>
              <a:ext uri="{FF2B5EF4-FFF2-40B4-BE49-F238E27FC236}">
                <a16:creationId xmlns:a16="http://schemas.microsoft.com/office/drawing/2014/main" id="{A6DF7508-EED6-8D1B-0019-3F0D3BC260D0}"/>
              </a:ext>
            </a:extLst>
          </p:cNvPr>
          <p:cNvSpPr/>
          <p:nvPr/>
        </p:nvSpPr>
        <p:spPr>
          <a:xfrm>
            <a:off x="2313287" y="1960338"/>
            <a:ext cx="7750648"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rgbClr val="00B050"/>
                </a:solidFill>
                <a:effectLst/>
                <a:hlinkClick r:id="rId4"/>
              </a:rPr>
              <a:t>Matchprotocol en -release</a:t>
            </a:r>
            <a:endParaRPr lang="nl-NL" sz="5400" b="1" cap="none" spc="0" dirty="0">
              <a:ln w="22225">
                <a:solidFill>
                  <a:schemeClr val="accent2"/>
                </a:solidFill>
                <a:prstDash val="solid"/>
              </a:ln>
              <a:solidFill>
                <a:srgbClr val="00B050"/>
              </a:solidFill>
              <a:effectLst/>
            </a:endParaRPr>
          </a:p>
        </p:txBody>
      </p:sp>
      <p:sp>
        <p:nvSpPr>
          <p:cNvPr id="5" name="Tijdelijke aanduiding voor dianummer 4">
            <a:extLst>
              <a:ext uri="{FF2B5EF4-FFF2-40B4-BE49-F238E27FC236}">
                <a16:creationId xmlns:a16="http://schemas.microsoft.com/office/drawing/2014/main" id="{4785CB68-3827-9974-732B-AD228B0C5191}"/>
              </a:ext>
            </a:extLst>
          </p:cNvPr>
          <p:cNvSpPr>
            <a:spLocks noGrp="1"/>
          </p:cNvSpPr>
          <p:nvPr>
            <p:ph type="sldNum" sz="quarter" idx="12"/>
          </p:nvPr>
        </p:nvSpPr>
        <p:spPr/>
        <p:txBody>
          <a:bodyPr/>
          <a:lstStyle/>
          <a:p>
            <a:fld id="{960B4CFA-4DB4-43DB-B516-DFF76F947536}" type="slidenum">
              <a:rPr lang="nl-BE" smtClean="0"/>
              <a:t>12</a:t>
            </a:fld>
            <a:endParaRPr lang="nl-BE"/>
          </a:p>
        </p:txBody>
      </p:sp>
      <p:sp>
        <p:nvSpPr>
          <p:cNvPr id="8" name="Rechthoek 7">
            <a:extLst>
              <a:ext uri="{FF2B5EF4-FFF2-40B4-BE49-F238E27FC236}">
                <a16:creationId xmlns:a16="http://schemas.microsoft.com/office/drawing/2014/main" id="{2A1E1C6A-5867-E7C0-790A-EFA36B95055E}"/>
              </a:ext>
            </a:extLst>
          </p:cNvPr>
          <p:cNvSpPr/>
          <p:nvPr/>
        </p:nvSpPr>
        <p:spPr>
          <a:xfrm>
            <a:off x="582559" y="5077465"/>
            <a:ext cx="11136638"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a:t>
            </a:r>
            <a:r>
              <a:rPr lang="nl-NL" sz="3200" dirty="0" err="1">
                <a:ln w="0"/>
                <a:solidFill>
                  <a:schemeClr val="accent1"/>
                </a:solidFill>
                <a:effectLst>
                  <a:outerShdw blurRad="38100" dist="25400" dir="5400000" algn="ctr" rotWithShape="0">
                    <a:srgbClr val="6E747A">
                      <a:alpha val="43000"/>
                    </a:srgbClr>
                  </a:outerShdw>
                </a:effectLst>
              </a:rPr>
              <a:t>vhv</a:t>
            </a:r>
            <a:r>
              <a:rPr lang="nl-NL" sz="3200" dirty="0">
                <a:ln w="0"/>
                <a:solidFill>
                  <a:schemeClr val="accent1"/>
                </a:solidFill>
                <a:effectLst>
                  <a:outerShdw blurRad="38100" dist="25400" dir="5400000" algn="ctr" rotWithShape="0">
                    <a:srgbClr val="6E747A">
                      <a:alpha val="43000"/>
                    </a:srgbClr>
                  </a:outerShdw>
                </a:effectLst>
              </a:rPr>
              <a:t>-site: </a:t>
            </a:r>
            <a:r>
              <a:rPr lang="nl-NL" sz="3200" dirty="0">
                <a:ln w="0"/>
                <a:solidFill>
                  <a:schemeClr val="accent1"/>
                </a:solidFill>
                <a:effectLst>
                  <a:outerShdw blurRad="38100" dist="25400" dir="5400000" algn="ctr" rotWithShape="0">
                    <a:srgbClr val="6E747A">
                      <a:alpha val="43000"/>
                    </a:srgbClr>
                  </a:outerShdw>
                </a:effectLst>
                <a:hlinkClick r:id="rId5"/>
              </a:rPr>
              <a:t>https://www.handbal.be/nl/digitaal-wedstrijd  </a:t>
            </a:r>
            <a:endParaRPr lang="nl-NL" sz="3200" dirty="0">
              <a:ln w="0"/>
              <a:solidFill>
                <a:schemeClr val="accent1"/>
              </a:solidFill>
              <a:effectLst>
                <a:outerShdw blurRad="38100" dist="25400" dir="5400000" algn="ctr" rotWithShape="0">
                  <a:srgbClr val="6E747A">
                    <a:alpha val="43000"/>
                  </a:srgbClr>
                </a:outerShdw>
              </a:effectLst>
            </a:endParaRPr>
          </a:p>
        </p:txBody>
      </p:sp>
      <p:sp>
        <p:nvSpPr>
          <p:cNvPr id="10" name="Rechthoek 9">
            <a:extLst>
              <a:ext uri="{FF2B5EF4-FFF2-40B4-BE49-F238E27FC236}">
                <a16:creationId xmlns:a16="http://schemas.microsoft.com/office/drawing/2014/main" id="{047C3169-A734-9D6C-C782-EBA5CAE60B08}"/>
              </a:ext>
            </a:extLst>
          </p:cNvPr>
          <p:cNvSpPr/>
          <p:nvPr/>
        </p:nvSpPr>
        <p:spPr>
          <a:xfrm>
            <a:off x="452715" y="3606990"/>
            <a:ext cx="11213583"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film: </a:t>
            </a:r>
            <a:r>
              <a:rPr lang="nl-NL" sz="3200" dirty="0">
                <a:ln w="0"/>
                <a:solidFill>
                  <a:schemeClr val="accent1"/>
                </a:solidFill>
                <a:effectLst>
                  <a:outerShdw blurRad="38100" dist="25400" dir="5400000" algn="ctr" rotWithShape="0">
                    <a:srgbClr val="6E747A">
                      <a:alpha val="43000"/>
                    </a:srgbClr>
                  </a:outerShdw>
                </a:effectLst>
                <a:hlinkClick r:id="rId6"/>
              </a:rPr>
              <a:t>https://www.youtube.com/watch?v=615ysMMLFes</a:t>
            </a:r>
            <a:endParaRPr lang="nl-NL"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528605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oefenreeks C</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5" name="Tekstvak 4">
            <a:extLst>
              <a:ext uri="{FF2B5EF4-FFF2-40B4-BE49-F238E27FC236}">
                <a16:creationId xmlns:a16="http://schemas.microsoft.com/office/drawing/2014/main" id="{4981815D-63FC-6497-8B3B-36C27BB608D1}"/>
              </a:ext>
            </a:extLst>
          </p:cNvPr>
          <p:cNvSpPr txBox="1"/>
          <p:nvPr/>
        </p:nvSpPr>
        <p:spPr>
          <a:xfrm>
            <a:off x="2913820" y="1468969"/>
            <a:ext cx="5577281" cy="1523494"/>
          </a:xfrm>
          <a:prstGeom prst="rect">
            <a:avLst/>
          </a:prstGeom>
          <a:noFill/>
          <a:ln w="25400">
            <a:solidFill>
              <a:srgbClr val="00B0F0"/>
            </a:solidFill>
          </a:ln>
        </p:spPr>
        <p:txBody>
          <a:bodyPr wrap="square" rtlCol="0">
            <a:spAutoFit/>
          </a:bodyPr>
          <a:lstStyle/>
          <a:p>
            <a:pPr algn="ctr">
              <a:lnSpc>
                <a:spcPct val="150000"/>
              </a:lnSpc>
            </a:pPr>
            <a:r>
              <a:rPr lang="nl-BE" sz="2000" dirty="0">
                <a:hlinkClick r:id="rId4"/>
              </a:rPr>
              <a:t>https://hbint-appsdemo.liga.nu/nuscore2/en/login</a:t>
            </a:r>
          </a:p>
          <a:p>
            <a:pPr algn="ctr">
              <a:lnSpc>
                <a:spcPct val="150000"/>
              </a:lnSpc>
            </a:pPr>
            <a:r>
              <a:rPr lang="nl-BE" sz="1800" dirty="0">
                <a:solidFill>
                  <a:srgbClr val="0070C0"/>
                </a:solidFill>
                <a:effectLst/>
                <a:latin typeface="Calibri" panose="020F0502020204030204" pitchFamily="34" charset="0"/>
                <a:ea typeface="Calibri" panose="020F0502020204030204" pitchFamily="34" charset="0"/>
              </a:rPr>
              <a:t>Test-Gamecode: test</a:t>
            </a:r>
          </a:p>
          <a:p>
            <a:pPr algn="ctr"/>
            <a:r>
              <a:rPr lang="nl-BE" sz="1800" dirty="0">
                <a:solidFill>
                  <a:srgbClr val="0070C0"/>
                </a:solidFill>
                <a:effectLst/>
                <a:latin typeface="Calibri" panose="020F0502020204030204" pitchFamily="34" charset="0"/>
                <a:ea typeface="Calibri" panose="020F0502020204030204" pitchFamily="34" charset="0"/>
              </a:rPr>
              <a:t>PIN Home: test</a:t>
            </a:r>
          </a:p>
          <a:p>
            <a:pPr algn="ctr"/>
            <a:r>
              <a:rPr lang="nl-BE" sz="1800" dirty="0">
                <a:solidFill>
                  <a:srgbClr val="0070C0"/>
                </a:solidFill>
                <a:effectLst/>
                <a:latin typeface="Calibri" panose="020F0502020204030204" pitchFamily="34" charset="0"/>
                <a:ea typeface="Calibri" panose="020F0502020204030204" pitchFamily="34" charset="0"/>
              </a:rPr>
              <a:t>PIN </a:t>
            </a:r>
            <a:r>
              <a:rPr lang="nl-BE" sz="1800" dirty="0" err="1">
                <a:solidFill>
                  <a:srgbClr val="0070C0"/>
                </a:solidFill>
                <a:effectLst/>
                <a:latin typeface="Calibri" panose="020F0502020204030204" pitchFamily="34" charset="0"/>
                <a:ea typeface="Calibri" panose="020F0502020204030204" pitchFamily="34" charset="0"/>
              </a:rPr>
              <a:t>guest</a:t>
            </a:r>
            <a:r>
              <a:rPr lang="nl-BE" sz="1800" dirty="0">
                <a:solidFill>
                  <a:srgbClr val="0070C0"/>
                </a:solidFill>
                <a:effectLst/>
                <a:latin typeface="Calibri" panose="020F0502020204030204" pitchFamily="34" charset="0"/>
                <a:ea typeface="Calibri" panose="020F0502020204030204" pitchFamily="34" charset="0"/>
              </a:rPr>
              <a:t>: </a:t>
            </a:r>
            <a:r>
              <a:rPr lang="nl-BE" sz="1800" dirty="0" err="1">
                <a:solidFill>
                  <a:srgbClr val="0070C0"/>
                </a:solidFill>
                <a:effectLst/>
                <a:latin typeface="Calibri" panose="020F0502020204030204" pitchFamily="34" charset="0"/>
                <a:ea typeface="Calibri" panose="020F0502020204030204" pitchFamily="34" charset="0"/>
              </a:rPr>
              <a:t>heute</a:t>
            </a:r>
            <a:endParaRPr lang="nl-BE" sz="1800" dirty="0">
              <a:solidFill>
                <a:srgbClr val="0070C0"/>
              </a:solidFill>
              <a:effectLst/>
              <a:latin typeface="Calibri" panose="020F0502020204030204" pitchFamily="34" charset="0"/>
              <a:ea typeface="Calibri" panose="020F0502020204030204" pitchFamily="34" charset="0"/>
            </a:endParaRPr>
          </a:p>
        </p:txBody>
      </p:sp>
      <p:sp>
        <p:nvSpPr>
          <p:cNvPr id="8" name="Tekstvak 7">
            <a:extLst>
              <a:ext uri="{FF2B5EF4-FFF2-40B4-BE49-F238E27FC236}">
                <a16:creationId xmlns:a16="http://schemas.microsoft.com/office/drawing/2014/main" id="{B7ED21DE-CAC1-C749-22A0-8B9902C05F04}"/>
              </a:ext>
            </a:extLst>
          </p:cNvPr>
          <p:cNvSpPr txBox="1"/>
          <p:nvPr/>
        </p:nvSpPr>
        <p:spPr>
          <a:xfrm>
            <a:off x="858243" y="3429000"/>
            <a:ext cx="10577543" cy="2814617"/>
          </a:xfrm>
          <a:prstGeom prst="rect">
            <a:avLst/>
          </a:prstGeom>
          <a:noFill/>
          <a:ln w="25400">
            <a:solidFill>
              <a:srgbClr val="00B0F0"/>
            </a:solidFill>
          </a:ln>
        </p:spPr>
        <p:txBody>
          <a:bodyPr wrap="square" rtlCol="0">
            <a:spAutoFit/>
          </a:bodyPr>
          <a:lstStyle/>
          <a:p>
            <a:pPr>
              <a:lnSpc>
                <a:spcPct val="150000"/>
              </a:lnSpc>
            </a:pPr>
            <a:r>
              <a:rPr lang="nl-BE" sz="2000" dirty="0">
                <a:effectLst/>
                <a:latin typeface="Calibri" panose="020F0502020204030204" pitchFamily="34" charset="0"/>
                <a:ea typeface="Calibri" panose="020F0502020204030204" pitchFamily="34" charset="0"/>
              </a:rPr>
              <a:t>Oefening 1: noteer een doelpunt voor een speler van de thuisploeg. Wijzig deze registratie naar 5 min later </a:t>
            </a:r>
          </a:p>
          <a:p>
            <a:pPr>
              <a:lnSpc>
                <a:spcPct val="150000"/>
              </a:lnSpc>
            </a:pPr>
            <a:r>
              <a:rPr lang="nl-BE" sz="2000" dirty="0">
                <a:latin typeface="Calibri" panose="020F0502020204030204" pitchFamily="34" charset="0"/>
                <a:ea typeface="Calibri" panose="020F0502020204030204" pitchFamily="34" charset="0"/>
              </a:rPr>
              <a:t>Oefening 2: noteer een gele kaart voor speler bezoekers. Pas de tijd aan naar 5 min later en registreer dan een 2</a:t>
            </a:r>
            <a:r>
              <a:rPr lang="nl-BE" sz="2000" baseline="30000" dirty="0">
                <a:latin typeface="Calibri" panose="020F0502020204030204" pitchFamily="34" charset="0"/>
                <a:ea typeface="Calibri" panose="020F0502020204030204" pitchFamily="34" charset="0"/>
              </a:rPr>
              <a:t>e</a:t>
            </a:r>
            <a:r>
              <a:rPr lang="nl-BE" sz="2000" dirty="0">
                <a:latin typeface="Calibri" panose="020F0502020204030204" pitchFamily="34" charset="0"/>
                <a:ea typeface="Calibri" panose="020F0502020204030204" pitchFamily="34" charset="0"/>
              </a:rPr>
              <a:t> gele kaart voor dezelfde speler.</a:t>
            </a:r>
          </a:p>
          <a:p>
            <a:pPr>
              <a:lnSpc>
                <a:spcPct val="150000"/>
              </a:lnSpc>
            </a:pPr>
            <a:r>
              <a:rPr lang="nl-BE" sz="2000" dirty="0">
                <a:latin typeface="Calibri" panose="020F0502020204030204" pitchFamily="34" charset="0"/>
                <a:ea typeface="Calibri" panose="020F0502020204030204" pitchFamily="34" charset="0"/>
              </a:rPr>
              <a:t>Oefening 3: zorg ervoor dat je de halftime break timer op je scherm krijgt</a:t>
            </a:r>
          </a:p>
          <a:p>
            <a:pPr>
              <a:lnSpc>
                <a:spcPct val="150000"/>
              </a:lnSpc>
            </a:pPr>
            <a:r>
              <a:rPr lang="nl-BE" sz="2000" dirty="0">
                <a:effectLst/>
                <a:latin typeface="Calibri" panose="020F0502020204030204" pitchFamily="34" charset="0"/>
                <a:ea typeface="Calibri" panose="020F0502020204030204" pitchFamily="34" charset="0"/>
              </a:rPr>
              <a:t>Oefening 4: zorg ervoor dat, indien T1 en T2 groen zijn, de T3 ook groen wordt</a:t>
            </a:r>
          </a:p>
        </p:txBody>
      </p:sp>
    </p:spTree>
    <p:extLst>
      <p:ext uri="{BB962C8B-B14F-4D97-AF65-F5344CB8AC3E}">
        <p14:creationId xmlns:p14="http://schemas.microsoft.com/office/powerpoint/2010/main" val="27236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Aandachtspunten</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66085817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Aandachtspunten digitaal wedstrijdblad</a:t>
            </a:r>
            <a:endParaRPr lang="nl-BE" sz="28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fontScale="92500" lnSpcReduction="20000"/>
          </a:bodyPr>
          <a:lstStyle/>
          <a:p>
            <a:r>
              <a:rPr lang="nl-NL" dirty="0">
                <a:solidFill>
                  <a:schemeClr val="accent6"/>
                </a:solidFill>
                <a:latin typeface="Trebuchet MS" panose="020B0603020202020204" pitchFamily="34" charset="0"/>
                <a:ea typeface="+mj-ea"/>
                <a:cs typeface="+mj-cs"/>
              </a:rPr>
              <a:t>Timing activeren wedstrijdblad</a:t>
            </a:r>
          </a:p>
          <a:p>
            <a:r>
              <a:rPr lang="nl-NL" dirty="0">
                <a:solidFill>
                  <a:schemeClr val="accent6"/>
                </a:solidFill>
                <a:latin typeface="Trebuchet MS" panose="020B0603020202020204" pitchFamily="34" charset="0"/>
                <a:ea typeface="+mj-ea"/>
                <a:cs typeface="+mj-cs"/>
              </a:rPr>
              <a:t>Matchcode</a:t>
            </a:r>
          </a:p>
          <a:p>
            <a:r>
              <a:rPr lang="nl-NL" dirty="0">
                <a:solidFill>
                  <a:schemeClr val="accent6"/>
                </a:solidFill>
                <a:latin typeface="Trebuchet MS" panose="020B0603020202020204" pitchFamily="34" charset="0"/>
                <a:ea typeface="+mj-ea"/>
                <a:cs typeface="+mj-cs"/>
              </a:rPr>
              <a:t>Online </a:t>
            </a:r>
            <a:r>
              <a:rPr lang="nl-NL" dirty="0" err="1">
                <a:solidFill>
                  <a:schemeClr val="accent6"/>
                </a:solidFill>
                <a:latin typeface="Trebuchet MS" panose="020B0603020202020204" pitchFamily="34" charset="0"/>
                <a:ea typeface="+mj-ea"/>
                <a:cs typeface="+mj-cs"/>
              </a:rPr>
              <a:t>vs</a:t>
            </a:r>
            <a:r>
              <a:rPr lang="nl-NL" dirty="0">
                <a:solidFill>
                  <a:schemeClr val="accent6"/>
                </a:solidFill>
                <a:latin typeface="Trebuchet MS" panose="020B0603020202020204" pitchFamily="34" charset="0"/>
                <a:ea typeface="+mj-ea"/>
                <a:cs typeface="+mj-cs"/>
              </a:rPr>
              <a:t> offline</a:t>
            </a:r>
          </a:p>
          <a:p>
            <a:r>
              <a:rPr lang="nl-NL" dirty="0">
                <a:solidFill>
                  <a:schemeClr val="accent6"/>
                </a:solidFill>
                <a:latin typeface="Trebuchet MS" panose="020B0603020202020204" pitchFamily="34" charset="0"/>
                <a:ea typeface="+mj-ea"/>
                <a:cs typeface="+mj-cs"/>
              </a:rPr>
              <a:t>Digitale handtekening/pincode</a:t>
            </a:r>
          </a:p>
          <a:p>
            <a:r>
              <a:rPr lang="nl-NL" dirty="0">
                <a:solidFill>
                  <a:schemeClr val="accent6"/>
                </a:solidFill>
                <a:latin typeface="Trebuchet MS" panose="020B0603020202020204" pitchFamily="34" charset="0"/>
                <a:ea typeface="+mj-ea"/>
                <a:cs typeface="+mj-cs"/>
              </a:rPr>
              <a:t>Wedstrijdduur</a:t>
            </a:r>
          </a:p>
          <a:p>
            <a:r>
              <a:rPr lang="nl-NL" dirty="0">
                <a:solidFill>
                  <a:schemeClr val="accent6"/>
                </a:solidFill>
                <a:latin typeface="Trebuchet MS" panose="020B0603020202020204" pitchFamily="34" charset="0"/>
                <a:ea typeface="+mj-ea"/>
                <a:cs typeface="+mj-cs"/>
              </a:rPr>
              <a:t>2x2 minuten</a:t>
            </a:r>
          </a:p>
          <a:p>
            <a:r>
              <a:rPr lang="nl-NL" dirty="0">
                <a:solidFill>
                  <a:schemeClr val="accent6"/>
                </a:solidFill>
                <a:latin typeface="Trebuchet MS" panose="020B0603020202020204" pitchFamily="34" charset="0"/>
                <a:ea typeface="+mj-ea"/>
                <a:cs typeface="+mj-cs"/>
              </a:rPr>
              <a:t>Noodscenario</a:t>
            </a:r>
          </a:p>
          <a:p>
            <a:r>
              <a:rPr lang="nl-NL" dirty="0">
                <a:solidFill>
                  <a:schemeClr val="accent6"/>
                </a:solidFill>
                <a:latin typeface="Trebuchet MS" panose="020B0603020202020204" pitchFamily="34" charset="0"/>
                <a:ea typeface="+mj-ea"/>
                <a:cs typeface="+mj-cs"/>
              </a:rPr>
              <a:t>Finish match en Release</a:t>
            </a:r>
          </a:p>
          <a:p>
            <a:r>
              <a:rPr lang="nl-NL" dirty="0">
                <a:solidFill>
                  <a:schemeClr val="accent6"/>
                </a:solidFill>
                <a:latin typeface="Trebuchet MS" panose="020B0603020202020204" pitchFamily="34" charset="0"/>
                <a:ea typeface="+mj-ea"/>
                <a:cs typeface="+mj-cs"/>
              </a:rPr>
              <a:t>JM12/M13</a:t>
            </a:r>
          </a:p>
          <a:p>
            <a:r>
              <a:rPr lang="nl-NL" dirty="0">
                <a:solidFill>
                  <a:schemeClr val="accent6"/>
                </a:solidFill>
                <a:latin typeface="Trebuchet MS" panose="020B0603020202020204" pitchFamily="34" charset="0"/>
                <a:ea typeface="+mj-ea"/>
                <a:cs typeface="+mj-cs"/>
              </a:rPr>
              <a:t>Oefenwedstrijden</a:t>
            </a:r>
          </a:p>
          <a:p>
            <a:endParaRPr lang="nl-NL" dirty="0">
              <a:solidFill>
                <a:schemeClr val="accent6"/>
              </a:solidFill>
              <a:latin typeface="Trebuchet MS" panose="020B0603020202020204" pitchFamily="34" charset="0"/>
              <a:ea typeface="+mj-ea"/>
              <a:cs typeface="+mj-cs"/>
            </a:endParaRPr>
          </a:p>
        </p:txBody>
      </p:sp>
      <p:sp>
        <p:nvSpPr>
          <p:cNvPr id="4" name="Tijdelijke aanduiding voor dianummer 3">
            <a:extLst>
              <a:ext uri="{FF2B5EF4-FFF2-40B4-BE49-F238E27FC236}">
                <a16:creationId xmlns:a16="http://schemas.microsoft.com/office/drawing/2014/main" id="{D7D5135A-8635-702A-93DD-FCB95A62F2EE}"/>
              </a:ext>
            </a:extLst>
          </p:cNvPr>
          <p:cNvSpPr>
            <a:spLocks noGrp="1"/>
          </p:cNvSpPr>
          <p:nvPr>
            <p:ph type="sldNum" sz="quarter" idx="12"/>
          </p:nvPr>
        </p:nvSpPr>
        <p:spPr/>
        <p:txBody>
          <a:bodyPr/>
          <a:lstStyle/>
          <a:p>
            <a:fld id="{960B4CFA-4DB4-43DB-B516-DFF76F947536}" type="slidenum">
              <a:rPr lang="nl-BE" smtClean="0"/>
              <a:t>15</a:t>
            </a:fld>
            <a:endParaRPr lang="nl-BE"/>
          </a:p>
        </p:txBody>
      </p:sp>
    </p:spTree>
    <p:extLst>
      <p:ext uri="{BB962C8B-B14F-4D97-AF65-F5344CB8AC3E}">
        <p14:creationId xmlns:p14="http://schemas.microsoft.com/office/powerpoint/2010/main" val="109977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
            <a:extLst>
              <a:ext uri="{FF2B5EF4-FFF2-40B4-BE49-F238E27FC236}">
                <a16:creationId xmlns:a16="http://schemas.microsoft.com/office/drawing/2014/main" id="{1FDBBB63-3A0C-4302-8421-AF33D7FDD85A}"/>
              </a:ext>
            </a:extLst>
          </p:cNvPr>
          <p:cNvSpPr txBox="1">
            <a:spLocks/>
          </p:cNvSpPr>
          <p:nvPr/>
        </p:nvSpPr>
        <p:spPr>
          <a:xfrm>
            <a:off x="804672" y="640263"/>
            <a:ext cx="5221266"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a:t>Timing activeren digitaal wedstrijdblad</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741" y="484632"/>
            <a:ext cx="1994937" cy="2068614"/>
          </a:xfrm>
          <a:prstGeom prst="rect">
            <a:avLst/>
          </a:prstGeom>
        </p:spPr>
      </p:pic>
      <p:pic>
        <p:nvPicPr>
          <p:cNvPr id="3" name="Afbeelding 2">
            <a:extLst>
              <a:ext uri="{FF2B5EF4-FFF2-40B4-BE49-F238E27FC236}">
                <a16:creationId xmlns:a16="http://schemas.microsoft.com/office/drawing/2014/main" id="{B78D2858-2267-8BA3-BE1A-4068D9E0D29B}"/>
              </a:ext>
            </a:extLst>
          </p:cNvPr>
          <p:cNvPicPr>
            <a:picLocks noChangeAspect="1"/>
          </p:cNvPicPr>
          <p:nvPr/>
        </p:nvPicPr>
        <p:blipFill>
          <a:blip r:embed="rId4"/>
          <a:stretch>
            <a:fillRect/>
          </a:stretch>
        </p:blipFill>
        <p:spPr>
          <a:xfrm>
            <a:off x="6464594" y="3833140"/>
            <a:ext cx="5583895" cy="1744966"/>
          </a:xfrm>
          <a:prstGeom prst="rect">
            <a:avLst/>
          </a:prstGeom>
        </p:spPr>
      </p:pic>
      <p:sp>
        <p:nvSpPr>
          <p:cNvPr id="4" name="Bijschrift: pijl-omlaag 3">
            <a:extLst>
              <a:ext uri="{FF2B5EF4-FFF2-40B4-BE49-F238E27FC236}">
                <a16:creationId xmlns:a16="http://schemas.microsoft.com/office/drawing/2014/main" id="{7D60E32E-185E-7F8F-97F3-03E107C4297A}"/>
              </a:ext>
            </a:extLst>
          </p:cNvPr>
          <p:cNvSpPr/>
          <p:nvPr/>
        </p:nvSpPr>
        <p:spPr>
          <a:xfrm>
            <a:off x="949124" y="2255111"/>
            <a:ext cx="4745620" cy="1736203"/>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92D050"/>
                </a:solidFill>
              </a:rPr>
              <a:t>Ten </a:t>
            </a:r>
            <a:r>
              <a:rPr lang="en-US" sz="2400" b="1" u="sng" dirty="0" err="1">
                <a:solidFill>
                  <a:srgbClr val="92D050"/>
                </a:solidFill>
              </a:rPr>
              <a:t>vroegste</a:t>
            </a:r>
            <a:r>
              <a:rPr lang="en-US" sz="2400" b="1" u="sng" dirty="0">
                <a:solidFill>
                  <a:srgbClr val="92D050"/>
                </a:solidFill>
              </a:rPr>
              <a:t> </a:t>
            </a:r>
            <a:r>
              <a:rPr lang="en-US" sz="2400" b="1" dirty="0">
                <a:solidFill>
                  <a:srgbClr val="92D050"/>
                </a:solidFill>
              </a:rPr>
              <a:t>24 u</a:t>
            </a:r>
            <a:r>
              <a:rPr lang="en-US" sz="2400" dirty="0">
                <a:solidFill>
                  <a:srgbClr val="92D050"/>
                </a:solidFill>
              </a:rPr>
              <a:t> </a:t>
            </a:r>
          </a:p>
          <a:p>
            <a:pPr algn="ctr"/>
            <a:r>
              <a:rPr lang="en-US" sz="2400" b="1" dirty="0" err="1">
                <a:solidFill>
                  <a:srgbClr val="92D050"/>
                </a:solidFill>
              </a:rPr>
              <a:t>vóór</a:t>
            </a:r>
            <a:r>
              <a:rPr lang="en-US" sz="2400" b="1" dirty="0">
                <a:solidFill>
                  <a:srgbClr val="92D050"/>
                </a:solidFill>
              </a:rPr>
              <a:t> </a:t>
            </a:r>
            <a:r>
              <a:rPr lang="en-US" sz="2400" b="1" dirty="0" err="1">
                <a:solidFill>
                  <a:srgbClr val="92D050"/>
                </a:solidFill>
              </a:rPr>
              <a:t>aanvang</a:t>
            </a:r>
            <a:r>
              <a:rPr lang="en-US" sz="2400" b="1" dirty="0">
                <a:solidFill>
                  <a:srgbClr val="92D050"/>
                </a:solidFill>
              </a:rPr>
              <a:t> </a:t>
            </a:r>
            <a:r>
              <a:rPr lang="en-US" sz="2400" b="1" dirty="0" err="1">
                <a:solidFill>
                  <a:srgbClr val="92D050"/>
                </a:solidFill>
              </a:rPr>
              <a:t>wedstrijd</a:t>
            </a:r>
            <a:endParaRPr lang="en-US" sz="2400" b="1" dirty="0">
              <a:solidFill>
                <a:srgbClr val="92D050"/>
              </a:solidFill>
            </a:endParaRPr>
          </a:p>
        </p:txBody>
      </p:sp>
      <p:sp>
        <p:nvSpPr>
          <p:cNvPr id="5" name="Rechthoek 4">
            <a:extLst>
              <a:ext uri="{FF2B5EF4-FFF2-40B4-BE49-F238E27FC236}">
                <a16:creationId xmlns:a16="http://schemas.microsoft.com/office/drawing/2014/main" id="{A8326ED6-C6A0-6C22-887B-30ADD0EA940D}"/>
              </a:ext>
            </a:extLst>
          </p:cNvPr>
          <p:cNvSpPr/>
          <p:nvPr/>
        </p:nvSpPr>
        <p:spPr>
          <a:xfrm>
            <a:off x="949124" y="4456253"/>
            <a:ext cx="4745620" cy="995423"/>
          </a:xfrm>
          <a:prstGeom prst="rect">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FFFF00"/>
                </a:solidFill>
              </a:rPr>
              <a:t>Nieuwe leden van thuisploeg én bezoekers</a:t>
            </a:r>
            <a:endParaRPr lang="nl-BE" sz="2000" b="1" dirty="0">
              <a:solidFill>
                <a:srgbClr val="FFFF00"/>
              </a:solidFill>
            </a:endParaRPr>
          </a:p>
        </p:txBody>
      </p:sp>
      <p:sp>
        <p:nvSpPr>
          <p:cNvPr id="10" name="Tijdelijke aanduiding voor dianummer 9">
            <a:extLst>
              <a:ext uri="{FF2B5EF4-FFF2-40B4-BE49-F238E27FC236}">
                <a16:creationId xmlns:a16="http://schemas.microsoft.com/office/drawing/2014/main" id="{0DCB950D-B83D-BC83-A1A0-D1B84DA0D854}"/>
              </a:ext>
            </a:extLst>
          </p:cNvPr>
          <p:cNvSpPr>
            <a:spLocks noGrp="1"/>
          </p:cNvSpPr>
          <p:nvPr>
            <p:ph type="sldNum" sz="quarter" idx="12"/>
          </p:nvPr>
        </p:nvSpPr>
        <p:spPr/>
        <p:txBody>
          <a:bodyPr/>
          <a:lstStyle/>
          <a:p>
            <a:fld id="{960B4CFA-4DB4-43DB-B516-DFF76F947536}" type="slidenum">
              <a:rPr lang="nl-BE" smtClean="0"/>
              <a:t>16</a:t>
            </a:fld>
            <a:endParaRPr lang="nl-BE"/>
          </a:p>
        </p:txBody>
      </p:sp>
    </p:spTree>
    <p:extLst>
      <p:ext uri="{BB962C8B-B14F-4D97-AF65-F5344CB8AC3E}">
        <p14:creationId xmlns:p14="http://schemas.microsoft.com/office/powerpoint/2010/main" val="3016664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Matchcode digitaal wedstrijdblad</a:t>
            </a:r>
            <a:endParaRPr lang="nl-BE" sz="32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636656" y="1180618"/>
            <a:ext cx="10515600" cy="5526353"/>
          </a:xfrm>
        </p:spPr>
        <p:txBody>
          <a:bodyPr>
            <a:normAutofit/>
          </a:bodyPr>
          <a:lstStyle/>
          <a:p>
            <a:pPr>
              <a:lnSpc>
                <a:spcPct val="160000"/>
              </a:lnSpc>
            </a:pPr>
            <a:r>
              <a:rPr lang="nl-NL" dirty="0">
                <a:solidFill>
                  <a:schemeClr val="accent6"/>
                </a:solidFill>
                <a:latin typeface="Trebuchet MS" panose="020B0603020202020204" pitchFamily="34" charset="0"/>
                <a:ea typeface="+mj-ea"/>
                <a:cs typeface="+mj-cs"/>
              </a:rPr>
              <a:t>Matchcode ≠  wedstrijdnummer !!!</a:t>
            </a:r>
          </a:p>
          <a:p>
            <a:pPr>
              <a:lnSpc>
                <a:spcPct val="160000"/>
              </a:lnSpc>
            </a:pPr>
            <a:r>
              <a:rPr lang="nl-NL" dirty="0">
                <a:solidFill>
                  <a:schemeClr val="accent6"/>
                </a:solidFill>
                <a:latin typeface="Trebuchet MS" panose="020B0603020202020204" pitchFamily="34" charset="0"/>
                <a:ea typeface="+mj-ea"/>
                <a:cs typeface="+mj-cs"/>
              </a:rPr>
              <a:t>Elke wedstrijd krijgt een </a:t>
            </a:r>
            <a:r>
              <a:rPr lang="nl-NL" b="1" i="1" u="sng" dirty="0">
                <a:solidFill>
                  <a:schemeClr val="accent6"/>
                </a:solidFill>
                <a:latin typeface="Trebuchet MS" panose="020B0603020202020204" pitchFamily="34" charset="0"/>
                <a:ea typeface="+mj-ea"/>
                <a:cs typeface="+mj-cs"/>
              </a:rPr>
              <a:t>unieke</a:t>
            </a:r>
            <a:r>
              <a:rPr lang="nl-NL" dirty="0">
                <a:solidFill>
                  <a:schemeClr val="accent6"/>
                </a:solidFill>
                <a:latin typeface="Trebuchet MS" panose="020B0603020202020204" pitchFamily="34" charset="0"/>
                <a:ea typeface="+mj-ea"/>
                <a:cs typeface="+mj-cs"/>
              </a:rPr>
              <a:t> matchcode</a:t>
            </a:r>
          </a:p>
          <a:p>
            <a:pPr>
              <a:lnSpc>
                <a:spcPct val="160000"/>
              </a:lnSpc>
            </a:pPr>
            <a:r>
              <a:rPr lang="nl-NL" dirty="0">
                <a:solidFill>
                  <a:schemeClr val="accent6"/>
                </a:solidFill>
                <a:latin typeface="Trebuchet MS" panose="020B0603020202020204" pitchFamily="34" charset="0"/>
                <a:ea typeface="+mj-ea"/>
                <a:cs typeface="+mj-cs"/>
              </a:rPr>
              <a:t>Clubsecretariaat ontvangt matchcodes vanuit Big Captain</a:t>
            </a:r>
          </a:p>
          <a:p>
            <a:pPr>
              <a:lnSpc>
                <a:spcPct val="160000"/>
              </a:lnSpc>
            </a:pPr>
            <a:r>
              <a:rPr lang="nl-NL" b="1" dirty="0">
                <a:solidFill>
                  <a:srgbClr val="FF0000"/>
                </a:solidFill>
                <a:latin typeface="Trebuchet MS" panose="020B0603020202020204" pitchFamily="34" charset="0"/>
                <a:ea typeface="+mj-ea"/>
                <a:cs typeface="+mj-cs"/>
              </a:rPr>
              <a:t>Zonder matchcode </a:t>
            </a:r>
            <a:r>
              <a:rPr lang="nl-NL" b="1" u="sng" dirty="0">
                <a:solidFill>
                  <a:srgbClr val="FF0000"/>
                </a:solidFill>
                <a:highlight>
                  <a:srgbClr val="FFFF00"/>
                </a:highlight>
                <a:latin typeface="Trebuchet MS" panose="020B0603020202020204" pitchFamily="34" charset="0"/>
                <a:ea typeface="+mj-ea"/>
                <a:cs typeface="+mj-cs"/>
              </a:rPr>
              <a:t>geen</a:t>
            </a:r>
            <a:r>
              <a:rPr lang="nl-NL" b="1" dirty="0">
                <a:solidFill>
                  <a:srgbClr val="FF0000"/>
                </a:solidFill>
                <a:latin typeface="Trebuchet MS" panose="020B0603020202020204" pitchFamily="34" charset="0"/>
                <a:ea typeface="+mj-ea"/>
                <a:cs typeface="+mj-cs"/>
              </a:rPr>
              <a:t> </a:t>
            </a:r>
            <a:r>
              <a:rPr lang="nl-NL" b="1" dirty="0">
                <a:solidFill>
                  <a:schemeClr val="accent6"/>
                </a:solidFill>
                <a:latin typeface="Trebuchet MS" panose="020B0603020202020204" pitchFamily="34" charset="0"/>
                <a:ea typeface="+mj-ea"/>
                <a:cs typeface="+mj-cs"/>
              </a:rPr>
              <a:t>digitaal wedstrijdblad </a:t>
            </a:r>
          </a:p>
          <a:p>
            <a:pPr>
              <a:lnSpc>
                <a:spcPct val="160000"/>
              </a:lnSpc>
            </a:pPr>
            <a:r>
              <a:rPr lang="nl-NL" sz="1800" b="1" i="1" u="sng" dirty="0">
                <a:solidFill>
                  <a:schemeClr val="accent6"/>
                </a:solidFill>
                <a:latin typeface="Trebuchet MS" panose="020B0603020202020204" pitchFamily="34" charset="0"/>
                <a:ea typeface="+mj-ea"/>
                <a:cs typeface="+mj-cs"/>
              </a:rPr>
              <a:t>Suggestie 1:</a:t>
            </a:r>
            <a:r>
              <a:rPr lang="nl-NL" sz="1800" i="1" dirty="0">
                <a:solidFill>
                  <a:schemeClr val="accent6"/>
                </a:solidFill>
                <a:latin typeface="Trebuchet MS" panose="020B0603020202020204" pitchFamily="34" charset="0"/>
                <a:ea typeface="+mj-ea"/>
                <a:cs typeface="+mj-cs"/>
              </a:rPr>
              <a:t> zorg dat deze matchcodes voor alle leden, die als wedstrijdsecretaris kunnen optreden, vlot consulteerbaar zijn.</a:t>
            </a:r>
          </a:p>
          <a:p>
            <a:r>
              <a:rPr lang="nl-NL" sz="1800" b="1" i="1" u="sng" dirty="0">
                <a:solidFill>
                  <a:schemeClr val="accent6"/>
                </a:solidFill>
                <a:latin typeface="Trebuchet MS" panose="020B0603020202020204" pitchFamily="34" charset="0"/>
                <a:ea typeface="+mj-ea"/>
                <a:cs typeface="+mj-cs"/>
              </a:rPr>
              <a:t>Suggestie 2: </a:t>
            </a:r>
            <a:r>
              <a:rPr lang="nl-NL" sz="1800" i="1" dirty="0">
                <a:solidFill>
                  <a:schemeClr val="accent6"/>
                </a:solidFill>
                <a:latin typeface="Trebuchet MS" panose="020B0603020202020204" pitchFamily="34" charset="0"/>
                <a:ea typeface="+mj-ea"/>
                <a:cs typeface="+mj-cs"/>
              </a:rPr>
              <a:t>zorg steeds dat je een papieren wedstrijdblad ter beschikking hebt, zie verder noodscenario</a:t>
            </a:r>
          </a:p>
        </p:txBody>
      </p:sp>
      <p:sp>
        <p:nvSpPr>
          <p:cNvPr id="5" name="Tijdelijke aanduiding voor dianummer 4">
            <a:extLst>
              <a:ext uri="{FF2B5EF4-FFF2-40B4-BE49-F238E27FC236}">
                <a16:creationId xmlns:a16="http://schemas.microsoft.com/office/drawing/2014/main" id="{360FE49C-2F79-E5CF-AB43-577EB4A0E3DF}"/>
              </a:ext>
            </a:extLst>
          </p:cNvPr>
          <p:cNvSpPr>
            <a:spLocks noGrp="1"/>
          </p:cNvSpPr>
          <p:nvPr>
            <p:ph type="sldNum" sz="quarter" idx="12"/>
          </p:nvPr>
        </p:nvSpPr>
        <p:spPr/>
        <p:txBody>
          <a:bodyPr/>
          <a:lstStyle/>
          <a:p>
            <a:fld id="{960B4CFA-4DB4-43DB-B516-DFF76F947536}" type="slidenum">
              <a:rPr lang="nl-BE" smtClean="0"/>
              <a:t>17</a:t>
            </a:fld>
            <a:endParaRPr lang="nl-BE"/>
          </a:p>
        </p:txBody>
      </p:sp>
    </p:spTree>
    <p:extLst>
      <p:ext uri="{BB962C8B-B14F-4D97-AF65-F5344CB8AC3E}">
        <p14:creationId xmlns:p14="http://schemas.microsoft.com/office/powerpoint/2010/main" val="18665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graphicFrame>
        <p:nvGraphicFramePr>
          <p:cNvPr id="4" name="Diagram 3">
            <a:extLst>
              <a:ext uri="{FF2B5EF4-FFF2-40B4-BE49-F238E27FC236}">
                <a16:creationId xmlns:a16="http://schemas.microsoft.com/office/drawing/2014/main" id="{4E9988AD-84B7-65A3-34A4-2548C5238084}"/>
              </a:ext>
            </a:extLst>
          </p:cNvPr>
          <p:cNvGraphicFramePr/>
          <p:nvPr>
            <p:extLst>
              <p:ext uri="{D42A27DB-BD31-4B8C-83A1-F6EECF244321}">
                <p14:modId xmlns:p14="http://schemas.microsoft.com/office/powerpoint/2010/main" val="519835510"/>
              </p:ext>
            </p:extLst>
          </p:nvPr>
        </p:nvGraphicFramePr>
        <p:xfrm>
          <a:off x="451574" y="2558005"/>
          <a:ext cx="2662178" cy="4241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F4585517-9C00-1384-AAD0-17742361569B}"/>
              </a:ext>
            </a:extLst>
          </p:cNvPr>
          <p:cNvGraphicFramePr/>
          <p:nvPr>
            <p:extLst>
              <p:ext uri="{D42A27DB-BD31-4B8C-83A1-F6EECF244321}">
                <p14:modId xmlns:p14="http://schemas.microsoft.com/office/powerpoint/2010/main" val="246426008"/>
              </p:ext>
            </p:extLst>
          </p:nvPr>
        </p:nvGraphicFramePr>
        <p:xfrm>
          <a:off x="4742135" y="2616797"/>
          <a:ext cx="2529007" cy="42412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Afbeelding 5">
            <a:extLst>
              <a:ext uri="{FF2B5EF4-FFF2-40B4-BE49-F238E27FC236}">
                <a16:creationId xmlns:a16="http://schemas.microsoft.com/office/drawing/2014/main" id="{651E1331-8060-85A8-31DE-47C7CC90B503}"/>
              </a:ext>
            </a:extLst>
          </p:cNvPr>
          <p:cNvPicPr>
            <a:picLocks noChangeAspect="1"/>
          </p:cNvPicPr>
          <p:nvPr/>
        </p:nvPicPr>
        <p:blipFill>
          <a:blip r:embed="rId14"/>
          <a:stretch>
            <a:fillRect/>
          </a:stretch>
        </p:blipFill>
        <p:spPr>
          <a:xfrm>
            <a:off x="4751461" y="1299764"/>
            <a:ext cx="2519681" cy="1192595"/>
          </a:xfrm>
          <a:prstGeom prst="rect">
            <a:avLst/>
          </a:prstGeom>
        </p:spPr>
      </p:pic>
      <p:pic>
        <p:nvPicPr>
          <p:cNvPr id="15" name="Afbeelding 14">
            <a:extLst>
              <a:ext uri="{FF2B5EF4-FFF2-40B4-BE49-F238E27FC236}">
                <a16:creationId xmlns:a16="http://schemas.microsoft.com/office/drawing/2014/main" id="{077A7B03-04B2-E049-B0ED-CA7A2C903BCD}"/>
              </a:ext>
            </a:extLst>
          </p:cNvPr>
          <p:cNvPicPr>
            <a:picLocks noChangeAspect="1"/>
          </p:cNvPicPr>
          <p:nvPr/>
        </p:nvPicPr>
        <p:blipFill>
          <a:blip r:embed="rId15"/>
          <a:stretch>
            <a:fillRect/>
          </a:stretch>
        </p:blipFill>
        <p:spPr>
          <a:xfrm>
            <a:off x="393700" y="1299764"/>
            <a:ext cx="2777926" cy="1192595"/>
          </a:xfrm>
          <a:prstGeom prst="rect">
            <a:avLst/>
          </a:prstGeom>
        </p:spPr>
      </p:pic>
      <p:pic>
        <p:nvPicPr>
          <p:cNvPr id="16" name="Afbeelding 15">
            <a:extLst>
              <a:ext uri="{FF2B5EF4-FFF2-40B4-BE49-F238E27FC236}">
                <a16:creationId xmlns:a16="http://schemas.microsoft.com/office/drawing/2014/main" id="{2907C568-C15C-2D3B-FDFC-37A4DFA3EBD2}"/>
              </a:ext>
            </a:extLst>
          </p:cNvPr>
          <p:cNvPicPr>
            <a:picLocks noChangeAspect="1"/>
          </p:cNvPicPr>
          <p:nvPr/>
        </p:nvPicPr>
        <p:blipFill rotWithShape="1">
          <a:blip r:embed="rId16"/>
          <a:srcRect l="14660" r="18658"/>
          <a:stretch/>
        </p:blipFill>
        <p:spPr>
          <a:xfrm>
            <a:off x="3154474" y="3823858"/>
            <a:ext cx="1504709" cy="1709495"/>
          </a:xfrm>
          <a:prstGeom prst="rect">
            <a:avLst/>
          </a:prstGeom>
        </p:spPr>
      </p:pic>
      <p:pic>
        <p:nvPicPr>
          <p:cNvPr id="17" name="Afbeelding 16">
            <a:extLst>
              <a:ext uri="{FF2B5EF4-FFF2-40B4-BE49-F238E27FC236}">
                <a16:creationId xmlns:a16="http://schemas.microsoft.com/office/drawing/2014/main" id="{1A38EA80-35A2-07BC-DEEB-73864C6F0158}"/>
              </a:ext>
            </a:extLst>
          </p:cNvPr>
          <p:cNvPicPr>
            <a:picLocks noChangeAspect="1"/>
          </p:cNvPicPr>
          <p:nvPr/>
        </p:nvPicPr>
        <p:blipFill>
          <a:blip r:embed="rId15"/>
          <a:stretch>
            <a:fillRect/>
          </a:stretch>
        </p:blipFill>
        <p:spPr>
          <a:xfrm>
            <a:off x="8013587" y="1424202"/>
            <a:ext cx="2745130" cy="1192595"/>
          </a:xfrm>
          <a:prstGeom prst="rect">
            <a:avLst/>
          </a:prstGeom>
        </p:spPr>
      </p:pic>
      <p:graphicFrame>
        <p:nvGraphicFramePr>
          <p:cNvPr id="18" name="Diagram 17">
            <a:extLst>
              <a:ext uri="{FF2B5EF4-FFF2-40B4-BE49-F238E27FC236}">
                <a16:creationId xmlns:a16="http://schemas.microsoft.com/office/drawing/2014/main" id="{87A3383C-7A42-A8F9-5F8C-631F40ADB0E2}"/>
              </a:ext>
            </a:extLst>
          </p:cNvPr>
          <p:cNvGraphicFramePr/>
          <p:nvPr>
            <p:extLst>
              <p:ext uri="{D42A27DB-BD31-4B8C-83A1-F6EECF244321}">
                <p14:modId xmlns:p14="http://schemas.microsoft.com/office/powerpoint/2010/main" val="1150754919"/>
              </p:ext>
            </p:extLst>
          </p:nvPr>
        </p:nvGraphicFramePr>
        <p:xfrm>
          <a:off x="8096539" y="2558005"/>
          <a:ext cx="2662178" cy="42412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9" name="Titel 1">
            <a:extLst>
              <a:ext uri="{FF2B5EF4-FFF2-40B4-BE49-F238E27FC236}">
                <a16:creationId xmlns:a16="http://schemas.microsoft.com/office/drawing/2014/main" id="{5DB078A3-DB68-A76C-398E-91D21F6CF38D}"/>
              </a:ext>
            </a:extLst>
          </p:cNvPr>
          <p:cNvSpPr txBox="1">
            <a:spLocks/>
          </p:cNvSpPr>
          <p:nvPr/>
        </p:nvSpPr>
        <p:spPr>
          <a:xfrm>
            <a:off x="451574" y="254968"/>
            <a:ext cx="9130709" cy="7580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Online en Offline</a:t>
            </a:r>
            <a:endParaRPr lang="nl-BE" sz="3100" b="1" dirty="0">
              <a:latin typeface="Trebuchet MS" panose="020B0603020202020204" pitchFamily="34" charset="0"/>
            </a:endParaRPr>
          </a:p>
        </p:txBody>
      </p:sp>
      <p:sp>
        <p:nvSpPr>
          <p:cNvPr id="22" name="Tijdelijke aanduiding voor dianummer 21">
            <a:extLst>
              <a:ext uri="{FF2B5EF4-FFF2-40B4-BE49-F238E27FC236}">
                <a16:creationId xmlns:a16="http://schemas.microsoft.com/office/drawing/2014/main" id="{66540820-8752-FC35-F499-F292273FB17C}"/>
              </a:ext>
            </a:extLst>
          </p:cNvPr>
          <p:cNvSpPr>
            <a:spLocks noGrp="1"/>
          </p:cNvSpPr>
          <p:nvPr>
            <p:ph type="sldNum" sz="quarter" idx="12"/>
          </p:nvPr>
        </p:nvSpPr>
        <p:spPr/>
        <p:txBody>
          <a:bodyPr/>
          <a:lstStyle/>
          <a:p>
            <a:fld id="{960B4CFA-4DB4-43DB-B516-DFF76F947536}" type="slidenum">
              <a:rPr lang="nl-BE" smtClean="0"/>
              <a:t>18</a:t>
            </a:fld>
            <a:endParaRPr lang="nl-BE"/>
          </a:p>
        </p:txBody>
      </p:sp>
    </p:spTree>
    <p:extLst>
      <p:ext uri="{BB962C8B-B14F-4D97-AF65-F5344CB8AC3E}">
        <p14:creationId xmlns:p14="http://schemas.microsoft.com/office/powerpoint/2010/main" val="41869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1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9130709" cy="7580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Handtekeningen op een digitaal wedstrijdblad</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838200" y="1289657"/>
            <a:ext cx="10515600" cy="5329123"/>
          </a:xfrm>
        </p:spPr>
        <p:txBody>
          <a:bodyPr>
            <a:noAutofit/>
          </a:bodyPr>
          <a:lstStyle/>
          <a:p>
            <a:pPr>
              <a:lnSpc>
                <a:spcPct val="150000"/>
              </a:lnSpc>
            </a:pPr>
            <a:r>
              <a:rPr lang="nl-NL" sz="2400" dirty="0">
                <a:solidFill>
                  <a:schemeClr val="accent6"/>
                </a:solidFill>
                <a:latin typeface="Trebuchet MS" panose="020B0603020202020204" pitchFamily="34" charset="0"/>
              </a:rPr>
              <a:t>Clubsecretariaat ontvangt pincodes vanuit Big Captain</a:t>
            </a:r>
          </a:p>
          <a:p>
            <a:pPr>
              <a:lnSpc>
                <a:spcPct val="150000"/>
              </a:lnSpc>
            </a:pPr>
            <a:r>
              <a:rPr lang="nl-NL" sz="2400" b="1" u="sng" dirty="0">
                <a:solidFill>
                  <a:schemeClr val="accent6"/>
                </a:solidFill>
                <a:latin typeface="Trebuchet MS" panose="020B0603020202020204" pitchFamily="34" charset="0"/>
                <a:ea typeface="+mj-ea"/>
                <a:cs typeface="+mj-cs"/>
              </a:rPr>
              <a:t>3 partijen</a:t>
            </a:r>
            <a:r>
              <a:rPr lang="nl-NL" sz="2400" dirty="0">
                <a:solidFill>
                  <a:schemeClr val="accent6"/>
                </a:solidFill>
                <a:latin typeface="Trebuchet MS" panose="020B0603020202020204" pitchFamily="34" charset="0"/>
                <a:ea typeface="+mj-ea"/>
                <a:cs typeface="+mj-cs"/>
              </a:rPr>
              <a:t> moeten een handtekening/</a:t>
            </a:r>
            <a:r>
              <a:rPr lang="nl-NL" sz="2400" b="1" dirty="0">
                <a:solidFill>
                  <a:schemeClr val="accent6"/>
                </a:solidFill>
                <a:latin typeface="Trebuchet MS" panose="020B0603020202020204" pitchFamily="34" charset="0"/>
                <a:ea typeface="+mj-ea"/>
                <a:cs typeface="+mj-cs"/>
              </a:rPr>
              <a:t>pincode</a:t>
            </a:r>
            <a:r>
              <a:rPr lang="nl-NL" sz="2400" dirty="0">
                <a:solidFill>
                  <a:schemeClr val="accent6"/>
                </a:solidFill>
                <a:latin typeface="Trebuchet MS" panose="020B0603020202020204" pitchFamily="34" charset="0"/>
                <a:ea typeface="+mj-ea"/>
                <a:cs typeface="+mj-cs"/>
              </a:rPr>
              <a:t> te plaatsen:</a:t>
            </a:r>
          </a:p>
          <a:p>
            <a:pPr lvl="1">
              <a:lnSpc>
                <a:spcPct val="150000"/>
              </a:lnSpc>
            </a:pPr>
            <a:r>
              <a:rPr lang="nl-NL" sz="2000" dirty="0">
                <a:solidFill>
                  <a:schemeClr val="accent6"/>
                </a:solidFill>
                <a:latin typeface="Trebuchet MS" panose="020B0603020202020204" pitchFamily="34" charset="0"/>
                <a:ea typeface="+mj-ea"/>
                <a:cs typeface="+mj-cs"/>
              </a:rPr>
              <a:t>De 2 scheidsrechters, de referees</a:t>
            </a:r>
          </a:p>
          <a:p>
            <a:pPr lvl="1">
              <a:lnSpc>
                <a:spcPct val="150000"/>
              </a:lnSpc>
            </a:pPr>
            <a:r>
              <a:rPr lang="nl-NL" sz="2000" dirty="0">
                <a:solidFill>
                  <a:schemeClr val="accent6"/>
                </a:solidFill>
                <a:latin typeface="Trebuchet MS" panose="020B0603020202020204" pitchFamily="34" charset="0"/>
                <a:ea typeface="+mj-ea"/>
                <a:cs typeface="+mj-cs"/>
              </a:rPr>
              <a:t>1 vertegenwoordiger v/d thuisploeg, timekeeper( </a:t>
            </a:r>
            <a:r>
              <a:rPr lang="nl-NL" sz="2000" dirty="0" err="1">
                <a:solidFill>
                  <a:schemeClr val="accent6"/>
                </a:solidFill>
                <a:latin typeface="Trebuchet MS" panose="020B0603020202020204" pitchFamily="34" charset="0"/>
                <a:ea typeface="+mj-ea"/>
                <a:cs typeface="+mj-cs"/>
              </a:rPr>
              <a:t>lineup</a:t>
            </a:r>
            <a:r>
              <a:rPr lang="nl-NL" sz="2000" dirty="0">
                <a:solidFill>
                  <a:schemeClr val="accent6"/>
                </a:solidFill>
                <a:latin typeface="Trebuchet MS" panose="020B0603020202020204" pitchFamily="34" charset="0"/>
                <a:ea typeface="+mj-ea"/>
                <a:cs typeface="+mj-cs"/>
              </a:rPr>
              <a:t>)/official A (release)</a:t>
            </a:r>
          </a:p>
          <a:p>
            <a:pPr lvl="1">
              <a:lnSpc>
                <a:spcPct val="150000"/>
              </a:lnSpc>
            </a:pPr>
            <a:r>
              <a:rPr lang="nl-NL" sz="2000" dirty="0">
                <a:solidFill>
                  <a:schemeClr val="accent6"/>
                </a:solidFill>
                <a:latin typeface="Trebuchet MS" panose="020B0603020202020204" pitchFamily="34" charset="0"/>
                <a:ea typeface="+mj-ea"/>
                <a:cs typeface="+mj-cs"/>
              </a:rPr>
              <a:t>1 vertegenwoordiger v/d bezoekende ploeg, </a:t>
            </a:r>
            <a:r>
              <a:rPr lang="nl-NL" sz="2000" dirty="0" err="1">
                <a:solidFill>
                  <a:schemeClr val="accent6"/>
                </a:solidFill>
                <a:latin typeface="Trebuchet MS" panose="020B0603020202020204" pitchFamily="34" charset="0"/>
                <a:ea typeface="+mj-ea"/>
                <a:cs typeface="+mj-cs"/>
              </a:rPr>
              <a:t>secretary</a:t>
            </a:r>
            <a:r>
              <a:rPr lang="nl-NL" sz="2000" dirty="0">
                <a:solidFill>
                  <a:schemeClr val="accent6"/>
                </a:solidFill>
                <a:latin typeface="Trebuchet MS" panose="020B0603020202020204" pitchFamily="34" charset="0"/>
                <a:ea typeface="+mj-ea"/>
                <a:cs typeface="+mj-cs"/>
              </a:rPr>
              <a:t> (</a:t>
            </a:r>
            <a:r>
              <a:rPr lang="nl-NL" sz="2000" dirty="0" err="1">
                <a:solidFill>
                  <a:schemeClr val="accent6"/>
                </a:solidFill>
                <a:latin typeface="Trebuchet MS" panose="020B0603020202020204" pitchFamily="34" charset="0"/>
                <a:ea typeface="+mj-ea"/>
                <a:cs typeface="+mj-cs"/>
              </a:rPr>
              <a:t>lineup</a:t>
            </a:r>
            <a:r>
              <a:rPr lang="nl-NL" sz="2000" dirty="0">
                <a:solidFill>
                  <a:schemeClr val="accent6"/>
                </a:solidFill>
                <a:latin typeface="Trebuchet MS" panose="020B0603020202020204" pitchFamily="34" charset="0"/>
                <a:ea typeface="+mj-ea"/>
                <a:cs typeface="+mj-cs"/>
              </a:rPr>
              <a:t>)/official A (release) </a:t>
            </a:r>
          </a:p>
          <a:p>
            <a:pPr>
              <a:lnSpc>
                <a:spcPct val="150000"/>
              </a:lnSpc>
            </a:pPr>
            <a:r>
              <a:rPr lang="nl-NL" sz="2400" dirty="0">
                <a:solidFill>
                  <a:schemeClr val="accent6"/>
                </a:solidFill>
                <a:latin typeface="Trebuchet MS" panose="020B0603020202020204" pitchFamily="34" charset="0"/>
                <a:ea typeface="+mj-ea"/>
                <a:cs typeface="+mj-cs"/>
              </a:rPr>
              <a:t>De handtekeningen dienen </a:t>
            </a:r>
            <a:r>
              <a:rPr lang="nl-NL" sz="2400" b="1" u="sng" dirty="0">
                <a:solidFill>
                  <a:schemeClr val="accent6"/>
                </a:solidFill>
                <a:latin typeface="Trebuchet MS" panose="020B0603020202020204" pitchFamily="34" charset="0"/>
                <a:ea typeface="+mj-ea"/>
                <a:cs typeface="+mj-cs"/>
              </a:rPr>
              <a:t>2x</a:t>
            </a:r>
            <a:r>
              <a:rPr lang="nl-NL" sz="2400" dirty="0">
                <a:solidFill>
                  <a:schemeClr val="accent6"/>
                </a:solidFill>
                <a:latin typeface="Trebuchet MS" panose="020B0603020202020204" pitchFamily="34" charset="0"/>
                <a:ea typeface="+mj-ea"/>
                <a:cs typeface="+mj-cs"/>
              </a:rPr>
              <a:t> geplaatst te worden:</a:t>
            </a:r>
          </a:p>
          <a:p>
            <a:pPr lvl="1">
              <a:lnSpc>
                <a:spcPct val="150000"/>
              </a:lnSpc>
            </a:pPr>
            <a:r>
              <a:rPr lang="nl-NL" sz="2000" dirty="0">
                <a:solidFill>
                  <a:schemeClr val="accent6"/>
                </a:solidFill>
                <a:latin typeface="Trebuchet MS" panose="020B0603020202020204" pitchFamily="34" charset="0"/>
                <a:ea typeface="+mj-ea"/>
                <a:cs typeface="+mj-cs"/>
              </a:rPr>
              <a:t>Om de </a:t>
            </a:r>
            <a:r>
              <a:rPr lang="nl-NL" sz="2000" i="1" u="sng" dirty="0">
                <a:solidFill>
                  <a:schemeClr val="accent6"/>
                </a:solidFill>
                <a:latin typeface="Trebuchet MS" panose="020B0603020202020204" pitchFamily="34" charset="0"/>
                <a:ea typeface="+mj-ea"/>
                <a:cs typeface="+mj-cs"/>
              </a:rPr>
              <a:t>team </a:t>
            </a:r>
            <a:r>
              <a:rPr lang="nl-NL" sz="2000" i="1" u="sng" dirty="0" err="1">
                <a:solidFill>
                  <a:schemeClr val="accent6"/>
                </a:solidFill>
                <a:latin typeface="Trebuchet MS" panose="020B0603020202020204" pitchFamily="34" charset="0"/>
                <a:ea typeface="+mj-ea"/>
                <a:cs typeface="+mj-cs"/>
              </a:rPr>
              <a:t>lineup</a:t>
            </a:r>
            <a:r>
              <a:rPr lang="nl-NL" sz="2000" i="1" u="sng" dirty="0">
                <a:solidFill>
                  <a:schemeClr val="accent6"/>
                </a:solidFill>
                <a:latin typeface="Trebuchet MS" panose="020B0603020202020204" pitchFamily="34" charset="0"/>
                <a:ea typeface="+mj-ea"/>
                <a:cs typeface="+mj-cs"/>
              </a:rPr>
              <a:t> </a:t>
            </a:r>
            <a:r>
              <a:rPr lang="nl-NL" sz="2000" dirty="0">
                <a:solidFill>
                  <a:schemeClr val="accent6"/>
                </a:solidFill>
                <a:latin typeface="Trebuchet MS" panose="020B0603020202020204" pitchFamily="34" charset="0"/>
                <a:ea typeface="+mj-ea"/>
                <a:cs typeface="+mj-cs"/>
              </a:rPr>
              <a:t>samen met de </a:t>
            </a:r>
            <a:r>
              <a:rPr lang="nl-NL" sz="2000" i="1" u="sng" dirty="0">
                <a:solidFill>
                  <a:schemeClr val="accent6"/>
                </a:solidFill>
                <a:latin typeface="Trebuchet MS" panose="020B0603020202020204" pitchFamily="34" charset="0"/>
                <a:ea typeface="+mj-ea"/>
                <a:cs typeface="+mj-cs"/>
              </a:rPr>
              <a:t>officials </a:t>
            </a:r>
            <a:r>
              <a:rPr lang="nl-NL" sz="2000" i="1" u="sng" dirty="0" err="1">
                <a:solidFill>
                  <a:schemeClr val="accent6"/>
                </a:solidFill>
                <a:latin typeface="Trebuchet MS" panose="020B0603020202020204" pitchFamily="34" charset="0"/>
                <a:ea typeface="+mj-ea"/>
                <a:cs typeface="+mj-cs"/>
              </a:rPr>
              <a:t>and</a:t>
            </a:r>
            <a:r>
              <a:rPr lang="nl-NL" sz="2000" i="1" u="sng" dirty="0">
                <a:solidFill>
                  <a:schemeClr val="accent6"/>
                </a:solidFill>
                <a:latin typeface="Trebuchet MS" panose="020B0603020202020204" pitchFamily="34" charset="0"/>
                <a:ea typeface="+mj-ea"/>
                <a:cs typeface="+mj-cs"/>
              </a:rPr>
              <a:t> </a:t>
            </a:r>
            <a:r>
              <a:rPr lang="nl-NL" sz="2000" i="1" u="sng" dirty="0" err="1">
                <a:solidFill>
                  <a:schemeClr val="accent6"/>
                </a:solidFill>
                <a:latin typeface="Trebuchet MS" panose="020B0603020202020204" pitchFamily="34" charset="0"/>
                <a:ea typeface="+mj-ea"/>
                <a:cs typeface="+mj-cs"/>
              </a:rPr>
              <a:t>fees</a:t>
            </a:r>
            <a:r>
              <a:rPr lang="nl-NL" sz="2000" i="1" u="sng" dirty="0">
                <a:solidFill>
                  <a:schemeClr val="accent6"/>
                </a:solidFill>
                <a:latin typeface="Trebuchet MS" panose="020B0603020202020204" pitchFamily="34" charset="0"/>
                <a:ea typeface="+mj-ea"/>
                <a:cs typeface="+mj-cs"/>
              </a:rPr>
              <a:t> </a:t>
            </a:r>
            <a:r>
              <a:rPr lang="nl-NL" sz="2000" dirty="0">
                <a:solidFill>
                  <a:schemeClr val="accent6"/>
                </a:solidFill>
                <a:latin typeface="Trebuchet MS" panose="020B0603020202020204" pitchFamily="34" charset="0"/>
                <a:ea typeface="+mj-ea"/>
                <a:cs typeface="+mj-cs"/>
              </a:rPr>
              <a:t>af te ronden</a:t>
            </a:r>
          </a:p>
          <a:p>
            <a:pPr lvl="1">
              <a:lnSpc>
                <a:spcPct val="150000"/>
              </a:lnSpc>
            </a:pPr>
            <a:r>
              <a:rPr lang="nl-NL" sz="2000" dirty="0">
                <a:solidFill>
                  <a:schemeClr val="accent6"/>
                </a:solidFill>
                <a:latin typeface="Trebuchet MS" panose="020B0603020202020204" pitchFamily="34" charset="0"/>
                <a:ea typeface="+mj-ea"/>
                <a:cs typeface="+mj-cs"/>
              </a:rPr>
              <a:t>Om de </a:t>
            </a:r>
            <a:r>
              <a:rPr lang="nl-NL" sz="2000" i="1" u="sng" dirty="0">
                <a:solidFill>
                  <a:schemeClr val="accent6"/>
                </a:solidFill>
                <a:latin typeface="Trebuchet MS" panose="020B0603020202020204" pitchFamily="34" charset="0"/>
                <a:ea typeface="+mj-ea"/>
                <a:cs typeface="+mj-cs"/>
              </a:rPr>
              <a:t>release</a:t>
            </a:r>
            <a:r>
              <a:rPr lang="nl-NL" sz="2000" dirty="0">
                <a:solidFill>
                  <a:schemeClr val="accent6"/>
                </a:solidFill>
                <a:latin typeface="Trebuchet MS" panose="020B0603020202020204" pitchFamily="34" charset="0"/>
                <a:ea typeface="+mj-ea"/>
                <a:cs typeface="+mj-cs"/>
              </a:rPr>
              <a:t> van het wedstrijdblad te kunnen afwerken</a:t>
            </a:r>
          </a:p>
          <a:p>
            <a:r>
              <a:rPr lang="nl-NL" sz="1800" b="1" i="1" u="sng" dirty="0">
                <a:solidFill>
                  <a:schemeClr val="accent6"/>
                </a:solidFill>
                <a:latin typeface="Trebuchet MS" panose="020B0603020202020204" pitchFamily="34" charset="0"/>
                <a:ea typeface="+mj-ea"/>
                <a:cs typeface="+mj-cs"/>
              </a:rPr>
              <a:t>Suggestie: </a:t>
            </a:r>
            <a:r>
              <a:rPr lang="nl-NL" sz="1800" i="1" dirty="0">
                <a:solidFill>
                  <a:schemeClr val="accent6"/>
                </a:solidFill>
                <a:latin typeface="Trebuchet MS" panose="020B0603020202020204" pitchFamily="34" charset="0"/>
              </a:rPr>
              <a:t>zorg dat deze </a:t>
            </a:r>
            <a:r>
              <a:rPr lang="nl-NL" sz="1800" b="1" i="1" u="sng" dirty="0">
                <a:solidFill>
                  <a:schemeClr val="accent6"/>
                </a:solidFill>
                <a:latin typeface="Trebuchet MS" panose="020B0603020202020204" pitchFamily="34" charset="0"/>
              </a:rPr>
              <a:t>pincodes</a:t>
            </a:r>
            <a:r>
              <a:rPr lang="nl-NL" sz="1800" i="1" dirty="0">
                <a:solidFill>
                  <a:schemeClr val="accent6"/>
                </a:solidFill>
                <a:latin typeface="Trebuchet MS" panose="020B0603020202020204" pitchFamily="34" charset="0"/>
              </a:rPr>
              <a:t> voor de clubvertegenwoordigers én hun </a:t>
            </a:r>
            <a:r>
              <a:rPr lang="nl-NL" sz="1800" i="1" dirty="0" err="1">
                <a:solidFill>
                  <a:schemeClr val="accent6"/>
                </a:solidFill>
                <a:latin typeface="Trebuchet MS" panose="020B0603020202020204" pitchFamily="34" charset="0"/>
              </a:rPr>
              <a:t>backup</a:t>
            </a:r>
            <a:r>
              <a:rPr lang="nl-NL" sz="1800" i="1" dirty="0">
                <a:solidFill>
                  <a:schemeClr val="accent6"/>
                </a:solidFill>
                <a:latin typeface="Trebuchet MS" panose="020B0603020202020204" pitchFamily="34" charset="0"/>
              </a:rPr>
              <a:t> </a:t>
            </a:r>
            <a:r>
              <a:rPr lang="nl-NL" sz="1800" b="1" i="1" u="sng" dirty="0">
                <a:solidFill>
                  <a:schemeClr val="accent6"/>
                </a:solidFill>
                <a:latin typeface="Trebuchet MS" panose="020B0603020202020204" pitchFamily="34" charset="0"/>
              </a:rPr>
              <a:t>vlot consulteerbaar </a:t>
            </a:r>
            <a:r>
              <a:rPr lang="nl-NL" sz="1800" i="1" dirty="0">
                <a:solidFill>
                  <a:schemeClr val="accent6"/>
                </a:solidFill>
                <a:latin typeface="Trebuchet MS" panose="020B0603020202020204" pitchFamily="34" charset="0"/>
              </a:rPr>
              <a:t>zijn </a:t>
            </a:r>
            <a:r>
              <a:rPr lang="nl-NL" sz="1800" b="1" i="1" u="sng" dirty="0">
                <a:solidFill>
                  <a:schemeClr val="accent6"/>
                </a:solidFill>
                <a:latin typeface="Trebuchet MS" panose="020B0603020202020204" pitchFamily="34" charset="0"/>
              </a:rPr>
              <a:t>zowel voor home en </a:t>
            </a:r>
            <a:r>
              <a:rPr lang="nl-NL" sz="1800" b="1" i="1" u="sng" dirty="0" err="1">
                <a:solidFill>
                  <a:schemeClr val="accent6"/>
                </a:solidFill>
                <a:latin typeface="Trebuchet MS" panose="020B0603020202020204" pitchFamily="34" charset="0"/>
              </a:rPr>
              <a:t>away</a:t>
            </a:r>
            <a:r>
              <a:rPr lang="nl-NL" sz="1800" b="1" i="1" u="sng" dirty="0">
                <a:solidFill>
                  <a:schemeClr val="accent6"/>
                </a:solidFill>
                <a:latin typeface="Trebuchet MS" panose="020B0603020202020204" pitchFamily="34" charset="0"/>
              </a:rPr>
              <a:t> ploeg</a:t>
            </a:r>
            <a:endParaRPr lang="nl-NL" sz="1800" b="1" i="1" u="sng" dirty="0">
              <a:solidFill>
                <a:schemeClr val="accent6"/>
              </a:solidFill>
              <a:latin typeface="Trebuchet MS" panose="020B0603020202020204" pitchFamily="34" charset="0"/>
              <a:ea typeface="+mj-ea"/>
              <a:cs typeface="+mj-cs"/>
            </a:endParaRPr>
          </a:p>
        </p:txBody>
      </p:sp>
      <p:sp>
        <p:nvSpPr>
          <p:cNvPr id="4" name="Tijdelijke aanduiding voor dianummer 3">
            <a:extLst>
              <a:ext uri="{FF2B5EF4-FFF2-40B4-BE49-F238E27FC236}">
                <a16:creationId xmlns:a16="http://schemas.microsoft.com/office/drawing/2014/main" id="{CE32A3C8-1342-2460-B062-D551BEE16983}"/>
              </a:ext>
            </a:extLst>
          </p:cNvPr>
          <p:cNvSpPr>
            <a:spLocks noGrp="1"/>
          </p:cNvSpPr>
          <p:nvPr>
            <p:ph type="sldNum" sz="quarter" idx="12"/>
          </p:nvPr>
        </p:nvSpPr>
        <p:spPr/>
        <p:txBody>
          <a:bodyPr/>
          <a:lstStyle/>
          <a:p>
            <a:fld id="{960B4CFA-4DB4-43DB-B516-DFF76F947536}" type="slidenum">
              <a:rPr lang="nl-BE" smtClean="0"/>
              <a:t>19</a:t>
            </a:fld>
            <a:endParaRPr lang="nl-BE"/>
          </a:p>
        </p:txBody>
      </p:sp>
    </p:spTree>
    <p:extLst>
      <p:ext uri="{BB962C8B-B14F-4D97-AF65-F5344CB8AC3E}">
        <p14:creationId xmlns:p14="http://schemas.microsoft.com/office/powerpoint/2010/main" val="33744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opleiding</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858243" y="1502767"/>
            <a:ext cx="9885957" cy="2862322"/>
          </a:xfrm>
          <a:prstGeom prst="rect">
            <a:avLst/>
          </a:prstGeom>
          <a:noFill/>
        </p:spPr>
        <p:txBody>
          <a:bodyPr wrap="square" rtlCol="0">
            <a:spAutoFit/>
          </a:bodyPr>
          <a:lstStyle/>
          <a:p>
            <a:pPr marL="457200" indent="-457200">
              <a:buFont typeface="Wingdings" panose="05000000000000000000" pitchFamily="2" charset="2"/>
              <a:buChar char="§"/>
            </a:pPr>
            <a:r>
              <a:rPr lang="nl-BE" sz="3600" b="1" dirty="0">
                <a:solidFill>
                  <a:srgbClr val="FFC000"/>
                </a:solidFill>
              </a:rPr>
              <a:t>Inleiding</a:t>
            </a:r>
          </a:p>
          <a:p>
            <a:pPr marL="457200" indent="-457200">
              <a:buFont typeface="Wingdings" panose="05000000000000000000" pitchFamily="2" charset="2"/>
              <a:buChar char="§"/>
            </a:pPr>
            <a:r>
              <a:rPr lang="nl-BE" sz="3600" b="1" dirty="0">
                <a:solidFill>
                  <a:srgbClr val="FFC000"/>
                </a:solidFill>
              </a:rPr>
              <a:t>Instructiefilms met oefeningen</a:t>
            </a:r>
            <a:endParaRPr lang="nl-BE" sz="2800" b="1" dirty="0">
              <a:solidFill>
                <a:srgbClr val="FFC000"/>
              </a:solidFill>
            </a:endParaRPr>
          </a:p>
          <a:p>
            <a:pPr marL="457200" indent="-457200">
              <a:buFont typeface="Wingdings" panose="05000000000000000000" pitchFamily="2" charset="2"/>
              <a:buChar char="§"/>
            </a:pPr>
            <a:r>
              <a:rPr lang="nl-BE" sz="3600" b="1" dirty="0">
                <a:solidFill>
                  <a:srgbClr val="FFC000"/>
                </a:solidFill>
              </a:rPr>
              <a:t>Aandachtspunten</a:t>
            </a:r>
          </a:p>
          <a:p>
            <a:pPr marL="457200" indent="-457200">
              <a:buFont typeface="Wingdings" panose="05000000000000000000" pitchFamily="2" charset="2"/>
              <a:buChar char="§"/>
            </a:pPr>
            <a:r>
              <a:rPr lang="nl-BE" sz="3600" b="1" dirty="0">
                <a:solidFill>
                  <a:srgbClr val="FFC000"/>
                </a:solidFill>
              </a:rPr>
              <a:t>Organisatie opleiding</a:t>
            </a:r>
          </a:p>
          <a:p>
            <a:pPr marL="457200" indent="-457200">
              <a:buFont typeface="Wingdings" panose="05000000000000000000" pitchFamily="2" charset="2"/>
              <a:buChar char="§"/>
            </a:pPr>
            <a:r>
              <a:rPr lang="nl-BE" sz="3600" b="1" dirty="0">
                <a:solidFill>
                  <a:srgbClr val="FFC000"/>
                </a:solidFill>
              </a:rPr>
              <a:t>Vragenronde</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40649659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Wedstrijdduur op een digitaal wedstrijdblad</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838200" y="1579025"/>
            <a:ext cx="10515600" cy="4740752"/>
          </a:xfrm>
        </p:spPr>
        <p:txBody>
          <a:bodyPr>
            <a:noAutofit/>
          </a:bodyPr>
          <a:lstStyle/>
          <a:p>
            <a:pPr>
              <a:lnSpc>
                <a:spcPct val="200000"/>
              </a:lnSpc>
            </a:pPr>
            <a:r>
              <a:rPr lang="nl-NL" sz="2400" dirty="0">
                <a:solidFill>
                  <a:schemeClr val="accent6"/>
                </a:solidFill>
                <a:latin typeface="Trebuchet MS" panose="020B0603020202020204" pitchFamily="34" charset="0"/>
                <a:ea typeface="+mj-ea"/>
                <a:cs typeface="+mj-cs"/>
              </a:rPr>
              <a:t>Big Captain levert de correcte wedstrijdduur aan </a:t>
            </a:r>
            <a:r>
              <a:rPr lang="nl-NL" sz="2400" dirty="0" err="1">
                <a:solidFill>
                  <a:schemeClr val="accent6"/>
                </a:solidFill>
                <a:latin typeface="Trebuchet MS" panose="020B0603020202020204" pitchFamily="34" charset="0"/>
                <a:ea typeface="+mj-ea"/>
                <a:cs typeface="+mj-cs"/>
              </a:rPr>
              <a:t>Nuscore</a:t>
            </a:r>
            <a:r>
              <a:rPr lang="nl-NL" sz="2400" dirty="0">
                <a:solidFill>
                  <a:schemeClr val="accent6"/>
                </a:solidFill>
                <a:latin typeface="Trebuchet MS" panose="020B0603020202020204" pitchFamily="34" charset="0"/>
                <a:ea typeface="+mj-ea"/>
                <a:cs typeface="+mj-cs"/>
              </a:rPr>
              <a:t> voor elk niveau</a:t>
            </a:r>
            <a:br>
              <a:rPr lang="nl-NL" sz="2400" dirty="0">
                <a:solidFill>
                  <a:schemeClr val="accent6"/>
                </a:solidFill>
                <a:latin typeface="Trebuchet MS" panose="020B0603020202020204" pitchFamily="34" charset="0"/>
                <a:ea typeface="+mj-ea"/>
                <a:cs typeface="+mj-cs"/>
              </a:rPr>
            </a:br>
            <a:r>
              <a:rPr lang="nl-NL" sz="1800" i="1" dirty="0">
                <a:solidFill>
                  <a:schemeClr val="accent6"/>
                </a:solidFill>
                <a:latin typeface="Trebuchet MS" panose="020B0603020202020204" pitchFamily="34" charset="0"/>
              </a:rPr>
              <a:t>vb. bij het activeren van een wedstrijd van m15 zal er automatisch 2x 25 minuten voorzien zijn</a:t>
            </a:r>
          </a:p>
          <a:p>
            <a:pPr>
              <a:lnSpc>
                <a:spcPct val="200000"/>
              </a:lnSpc>
            </a:pPr>
            <a:r>
              <a:rPr lang="nl-NL" sz="2400" dirty="0">
                <a:solidFill>
                  <a:schemeClr val="accent6"/>
                </a:solidFill>
                <a:latin typeface="Trebuchet MS" panose="020B0603020202020204" pitchFamily="34" charset="0"/>
              </a:rPr>
              <a:t>Voor beker van België of finalewedstrijden voorziet Big Captain verlenging indien nodig</a:t>
            </a:r>
          </a:p>
        </p:txBody>
      </p:sp>
      <p:sp>
        <p:nvSpPr>
          <p:cNvPr id="4" name="Tijdelijke aanduiding voor dianummer 3">
            <a:extLst>
              <a:ext uri="{FF2B5EF4-FFF2-40B4-BE49-F238E27FC236}">
                <a16:creationId xmlns:a16="http://schemas.microsoft.com/office/drawing/2014/main" id="{600F407D-93AE-561C-151B-E34FC1DCF722}"/>
              </a:ext>
            </a:extLst>
          </p:cNvPr>
          <p:cNvSpPr>
            <a:spLocks noGrp="1"/>
          </p:cNvSpPr>
          <p:nvPr>
            <p:ph type="sldNum" sz="quarter" idx="12"/>
          </p:nvPr>
        </p:nvSpPr>
        <p:spPr/>
        <p:txBody>
          <a:bodyPr/>
          <a:lstStyle/>
          <a:p>
            <a:fld id="{960B4CFA-4DB4-43DB-B516-DFF76F947536}" type="slidenum">
              <a:rPr lang="nl-BE" smtClean="0"/>
              <a:t>20</a:t>
            </a:fld>
            <a:endParaRPr lang="nl-BE"/>
          </a:p>
        </p:txBody>
      </p:sp>
    </p:spTree>
    <p:extLst>
      <p:ext uri="{BB962C8B-B14F-4D97-AF65-F5344CB8AC3E}">
        <p14:creationId xmlns:p14="http://schemas.microsoft.com/office/powerpoint/2010/main" val="8116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100" b="1" dirty="0">
                <a:solidFill>
                  <a:schemeClr val="accent6"/>
                </a:solidFill>
                <a:latin typeface="Trebuchet MS" panose="020B0603020202020204" pitchFamily="34" charset="0"/>
              </a:rPr>
              <a:t>Officials aangesloten bij een andere club</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pic>
        <p:nvPicPr>
          <p:cNvPr id="6" name="Tijdelijke aanduiding voor inhoud 5">
            <a:extLst>
              <a:ext uri="{FF2B5EF4-FFF2-40B4-BE49-F238E27FC236}">
                <a16:creationId xmlns:a16="http://schemas.microsoft.com/office/drawing/2014/main" id="{5FF94314-EE4D-E7CC-B0F0-DD3EEEBBA776}"/>
              </a:ext>
            </a:extLst>
          </p:cNvPr>
          <p:cNvPicPr>
            <a:picLocks noGrp="1" noChangeAspect="1"/>
          </p:cNvPicPr>
          <p:nvPr>
            <p:ph idx="1"/>
          </p:nvPr>
        </p:nvPicPr>
        <p:blipFill>
          <a:blip r:embed="rId4"/>
          <a:stretch>
            <a:fillRect/>
          </a:stretch>
        </p:blipFill>
        <p:spPr>
          <a:xfrm>
            <a:off x="972858" y="1676560"/>
            <a:ext cx="10441945" cy="4758915"/>
          </a:xfrm>
        </p:spPr>
      </p:pic>
      <p:pic>
        <p:nvPicPr>
          <p:cNvPr id="10" name="Afbeelding 9">
            <a:extLst>
              <a:ext uri="{FF2B5EF4-FFF2-40B4-BE49-F238E27FC236}">
                <a16:creationId xmlns:a16="http://schemas.microsoft.com/office/drawing/2014/main" id="{D8FD7D34-344E-3EE8-23CA-4847C43083B9}"/>
              </a:ext>
            </a:extLst>
          </p:cNvPr>
          <p:cNvPicPr>
            <a:picLocks noChangeAspect="1"/>
          </p:cNvPicPr>
          <p:nvPr/>
        </p:nvPicPr>
        <p:blipFill>
          <a:blip r:embed="rId5"/>
          <a:stretch>
            <a:fillRect/>
          </a:stretch>
        </p:blipFill>
        <p:spPr>
          <a:xfrm>
            <a:off x="1147762" y="1807545"/>
            <a:ext cx="9896475" cy="3048000"/>
          </a:xfrm>
          <a:prstGeom prst="rect">
            <a:avLst/>
          </a:prstGeom>
        </p:spPr>
      </p:pic>
      <p:sp>
        <p:nvSpPr>
          <p:cNvPr id="13" name="Rechthoek: afgeronde hoeken 12">
            <a:extLst>
              <a:ext uri="{FF2B5EF4-FFF2-40B4-BE49-F238E27FC236}">
                <a16:creationId xmlns:a16="http://schemas.microsoft.com/office/drawing/2014/main" id="{7B88350C-6D1C-4818-FD53-D8A1E76C5EA5}"/>
              </a:ext>
            </a:extLst>
          </p:cNvPr>
          <p:cNvSpPr/>
          <p:nvPr/>
        </p:nvSpPr>
        <p:spPr>
          <a:xfrm>
            <a:off x="1051310" y="4986529"/>
            <a:ext cx="1716274" cy="1560576"/>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afgeronde hoeken 13">
            <a:extLst>
              <a:ext uri="{FF2B5EF4-FFF2-40B4-BE49-F238E27FC236}">
                <a16:creationId xmlns:a16="http://schemas.microsoft.com/office/drawing/2014/main" id="{8BCAA619-DCF3-7B18-86EC-79FEB3258327}"/>
              </a:ext>
            </a:extLst>
          </p:cNvPr>
          <p:cNvSpPr/>
          <p:nvPr/>
        </p:nvSpPr>
        <p:spPr>
          <a:xfrm>
            <a:off x="8299048" y="3599727"/>
            <a:ext cx="2465408" cy="90372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w="57150">
                <a:solidFill>
                  <a:schemeClr val="tx1"/>
                </a:solidFill>
              </a:ln>
            </a:endParaRPr>
          </a:p>
        </p:txBody>
      </p:sp>
      <p:pic>
        <p:nvPicPr>
          <p:cNvPr id="12" name="Afbeelding 11">
            <a:extLst>
              <a:ext uri="{FF2B5EF4-FFF2-40B4-BE49-F238E27FC236}">
                <a16:creationId xmlns:a16="http://schemas.microsoft.com/office/drawing/2014/main" id="{4D7C4EE7-6AC6-85A2-7EE7-7EFFC31EE5D9}"/>
              </a:ext>
            </a:extLst>
          </p:cNvPr>
          <p:cNvPicPr>
            <a:picLocks noChangeAspect="1"/>
          </p:cNvPicPr>
          <p:nvPr/>
        </p:nvPicPr>
        <p:blipFill rotWithShape="1">
          <a:blip r:embed="rId6"/>
          <a:srcRect l="438" t="2864" r="721" b="1748"/>
          <a:stretch/>
        </p:blipFill>
        <p:spPr>
          <a:xfrm>
            <a:off x="491530" y="275057"/>
            <a:ext cx="11404599" cy="6307886"/>
          </a:xfrm>
          <a:prstGeom prst="rect">
            <a:avLst/>
          </a:prstGeom>
        </p:spPr>
      </p:pic>
      <p:sp>
        <p:nvSpPr>
          <p:cNvPr id="17" name="Tijdelijke aanduiding voor dianummer 16">
            <a:extLst>
              <a:ext uri="{FF2B5EF4-FFF2-40B4-BE49-F238E27FC236}">
                <a16:creationId xmlns:a16="http://schemas.microsoft.com/office/drawing/2014/main" id="{2AE431B8-5F85-417B-B12E-C793599B9714}"/>
              </a:ext>
            </a:extLst>
          </p:cNvPr>
          <p:cNvSpPr>
            <a:spLocks noGrp="1"/>
          </p:cNvSpPr>
          <p:nvPr>
            <p:ph type="sldNum" sz="quarter" idx="12"/>
          </p:nvPr>
        </p:nvSpPr>
        <p:spPr/>
        <p:txBody>
          <a:bodyPr/>
          <a:lstStyle/>
          <a:p>
            <a:fld id="{960B4CFA-4DB4-43DB-B516-DFF76F947536}" type="slidenum">
              <a:rPr lang="nl-BE" smtClean="0"/>
              <a:t>21</a:t>
            </a:fld>
            <a:endParaRPr lang="nl-BE"/>
          </a:p>
        </p:txBody>
      </p:sp>
      <p:sp>
        <p:nvSpPr>
          <p:cNvPr id="2" name="Rechthoek: afgeronde hoeken 1">
            <a:extLst>
              <a:ext uri="{FF2B5EF4-FFF2-40B4-BE49-F238E27FC236}">
                <a16:creationId xmlns:a16="http://schemas.microsoft.com/office/drawing/2014/main" id="{BAE70650-AEF3-2251-BAED-26621153E7CB}"/>
              </a:ext>
            </a:extLst>
          </p:cNvPr>
          <p:cNvSpPr/>
          <p:nvPr/>
        </p:nvSpPr>
        <p:spPr>
          <a:xfrm>
            <a:off x="10197296" y="5798916"/>
            <a:ext cx="1716274" cy="84881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218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290196" y="422525"/>
            <a:ext cx="954828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2x2 min straftijd op een  digitaal wedstrijdblad</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245753" y="1689903"/>
            <a:ext cx="4745620" cy="4629873"/>
          </a:xfrm>
          <a:ln w="25400">
            <a:solidFill>
              <a:srgbClr val="00B050"/>
            </a:solidFill>
          </a:ln>
        </p:spPr>
        <p:txBody>
          <a:bodyPr>
            <a:noAutofit/>
          </a:bodyPr>
          <a:lstStyle/>
          <a:p>
            <a:r>
              <a:rPr lang="nl-NL" sz="2400" dirty="0">
                <a:solidFill>
                  <a:schemeClr val="accent6"/>
                </a:solidFill>
                <a:latin typeface="Trebuchet MS" panose="020B0603020202020204" pitchFamily="34" charset="0"/>
                <a:ea typeface="+mj-ea"/>
                <a:cs typeface="+mj-cs"/>
              </a:rPr>
              <a:t>basisproces:</a:t>
            </a:r>
          </a:p>
          <a:p>
            <a:pPr lvl="1"/>
            <a:r>
              <a:rPr lang="nl-NL" sz="2000" dirty="0">
                <a:solidFill>
                  <a:schemeClr val="accent6"/>
                </a:solidFill>
                <a:latin typeface="Trebuchet MS" panose="020B0603020202020204" pitchFamily="34" charset="0"/>
                <a:ea typeface="+mj-ea"/>
                <a:cs typeface="+mj-cs"/>
              </a:rPr>
              <a:t>Registratie straftijd</a:t>
            </a:r>
          </a:p>
          <a:p>
            <a:pPr lvl="1"/>
            <a:r>
              <a:rPr lang="nl-NL" sz="2000" dirty="0">
                <a:solidFill>
                  <a:schemeClr val="accent6"/>
                </a:solidFill>
                <a:latin typeface="Trebuchet MS" panose="020B0603020202020204" pitchFamily="34" charset="0"/>
                <a:ea typeface="+mj-ea"/>
                <a:cs typeface="+mj-cs"/>
              </a:rPr>
              <a:t>Klok blad stopt automatisch</a:t>
            </a:r>
          </a:p>
          <a:p>
            <a:pPr lvl="1"/>
            <a:r>
              <a:rPr lang="nl-NL" sz="2000" dirty="0">
                <a:solidFill>
                  <a:schemeClr val="accent6"/>
                </a:solidFill>
                <a:latin typeface="Trebuchet MS" panose="020B0603020202020204" pitchFamily="34" charset="0"/>
                <a:ea typeface="+mj-ea"/>
                <a:cs typeface="+mj-cs"/>
              </a:rPr>
              <a:t>Bij SR-signaal klok manueel starten</a:t>
            </a:r>
          </a:p>
          <a:p>
            <a:r>
              <a:rPr lang="nl-NL" sz="2400" dirty="0">
                <a:solidFill>
                  <a:schemeClr val="accent6"/>
                </a:solidFill>
                <a:latin typeface="Trebuchet MS" panose="020B0603020202020204" pitchFamily="34" charset="0"/>
                <a:ea typeface="+mj-ea"/>
                <a:cs typeface="+mj-cs"/>
              </a:rPr>
              <a:t>2x2 min voorlopige situatie:</a:t>
            </a:r>
          </a:p>
          <a:p>
            <a:pPr lvl="1"/>
            <a:r>
              <a:rPr lang="nl-NL" sz="2000" dirty="0">
                <a:solidFill>
                  <a:schemeClr val="accent6"/>
                </a:solidFill>
                <a:latin typeface="Trebuchet MS" panose="020B0603020202020204" pitchFamily="34" charset="0"/>
                <a:ea typeface="+mj-ea"/>
                <a:cs typeface="+mj-cs"/>
              </a:rPr>
              <a:t>Registratie straftijd 1</a:t>
            </a:r>
          </a:p>
          <a:p>
            <a:pPr lvl="1"/>
            <a:r>
              <a:rPr lang="nl-NL" sz="2000" dirty="0">
                <a:solidFill>
                  <a:schemeClr val="accent6"/>
                </a:solidFill>
                <a:latin typeface="Trebuchet MS" panose="020B0603020202020204" pitchFamily="34" charset="0"/>
                <a:ea typeface="+mj-ea"/>
                <a:cs typeface="+mj-cs"/>
              </a:rPr>
              <a:t>Klok blad stopt automatisch</a:t>
            </a:r>
          </a:p>
          <a:p>
            <a:pPr lvl="1"/>
            <a:r>
              <a:rPr lang="nl-NL" sz="2000" dirty="0">
                <a:solidFill>
                  <a:schemeClr val="accent6"/>
                </a:solidFill>
                <a:latin typeface="Trebuchet MS" panose="020B0603020202020204" pitchFamily="34" charset="0"/>
                <a:ea typeface="+mj-ea"/>
                <a:cs typeface="+mj-cs"/>
              </a:rPr>
              <a:t>Bij SR-signaal klok manueel starten</a:t>
            </a:r>
          </a:p>
          <a:p>
            <a:pPr lvl="1"/>
            <a:r>
              <a:rPr lang="nl-NL" sz="2000" dirty="0">
                <a:solidFill>
                  <a:schemeClr val="accent6"/>
                </a:solidFill>
                <a:latin typeface="Trebuchet MS" panose="020B0603020202020204" pitchFamily="34" charset="0"/>
                <a:ea typeface="+mj-ea"/>
                <a:cs typeface="+mj-cs"/>
              </a:rPr>
              <a:t>Bij einde straftijd 1 </a:t>
            </a:r>
          </a:p>
          <a:p>
            <a:pPr lvl="2"/>
            <a:r>
              <a:rPr lang="nl-NL" sz="1600" dirty="0">
                <a:solidFill>
                  <a:schemeClr val="accent6"/>
                </a:solidFill>
                <a:latin typeface="Trebuchet MS" panose="020B0603020202020204" pitchFamily="34" charset="0"/>
                <a:ea typeface="+mj-ea"/>
                <a:cs typeface="+mj-cs"/>
              </a:rPr>
              <a:t>Registratie straftijd 2</a:t>
            </a:r>
          </a:p>
          <a:p>
            <a:pPr lvl="2"/>
            <a:r>
              <a:rPr lang="nl-NL" sz="1600" dirty="0">
                <a:solidFill>
                  <a:schemeClr val="accent6"/>
                </a:solidFill>
                <a:latin typeface="Trebuchet MS" panose="020B0603020202020204" pitchFamily="34" charset="0"/>
                <a:ea typeface="+mj-ea"/>
                <a:cs typeface="+mj-cs"/>
              </a:rPr>
              <a:t>Klok stopt automatisch</a:t>
            </a:r>
          </a:p>
          <a:p>
            <a:pPr lvl="2"/>
            <a:r>
              <a:rPr lang="nl-NL" sz="1600" dirty="0">
                <a:solidFill>
                  <a:srgbClr val="FF0000"/>
                </a:solidFill>
                <a:latin typeface="Trebuchet MS" panose="020B0603020202020204" pitchFamily="34" charset="0"/>
                <a:ea typeface="+mj-ea"/>
                <a:cs typeface="+mj-cs"/>
              </a:rPr>
              <a:t>Onmidde</a:t>
            </a:r>
            <a:r>
              <a:rPr lang="nl-NL" sz="1600" b="1" dirty="0">
                <a:solidFill>
                  <a:srgbClr val="FF0000"/>
                </a:solidFill>
                <a:latin typeface="Trebuchet MS" panose="020B0603020202020204" pitchFamily="34" charset="0"/>
                <a:ea typeface="+mj-ea"/>
                <a:cs typeface="+mj-cs"/>
              </a:rPr>
              <a:t>llijk</a:t>
            </a:r>
            <a:r>
              <a:rPr lang="nl-NL" sz="1600" dirty="0">
                <a:solidFill>
                  <a:schemeClr val="accent6"/>
                </a:solidFill>
                <a:latin typeface="Trebuchet MS" panose="020B0603020202020204" pitchFamily="34" charset="0"/>
                <a:ea typeface="+mj-ea"/>
                <a:cs typeface="+mj-cs"/>
              </a:rPr>
              <a:t> klok manueel starten</a:t>
            </a:r>
          </a:p>
          <a:p>
            <a:pPr lvl="1"/>
            <a:endParaRPr lang="nl-NL" sz="2000" dirty="0">
              <a:solidFill>
                <a:schemeClr val="accent6"/>
              </a:solidFill>
              <a:latin typeface="Trebuchet MS" panose="020B0603020202020204" pitchFamily="34" charset="0"/>
              <a:ea typeface="+mj-ea"/>
              <a:cs typeface="+mj-cs"/>
            </a:endParaRPr>
          </a:p>
          <a:p>
            <a:endParaRPr lang="nl-NL" sz="2400" dirty="0">
              <a:solidFill>
                <a:schemeClr val="accent6"/>
              </a:solidFill>
              <a:latin typeface="Trebuchet MS" panose="020B0603020202020204" pitchFamily="34" charset="0"/>
              <a:ea typeface="+mj-ea"/>
              <a:cs typeface="+mj-cs"/>
            </a:endParaRPr>
          </a:p>
          <a:p>
            <a:endParaRPr lang="nl-NL" sz="2400" dirty="0">
              <a:solidFill>
                <a:schemeClr val="accent6"/>
              </a:solidFill>
              <a:latin typeface="Trebuchet MS" panose="020B0603020202020204" pitchFamily="34" charset="0"/>
              <a:ea typeface="+mj-ea"/>
              <a:cs typeface="+mj-cs"/>
            </a:endParaRPr>
          </a:p>
        </p:txBody>
      </p:sp>
      <p:pic>
        <p:nvPicPr>
          <p:cNvPr id="3" name="Afbeelding 2">
            <a:extLst>
              <a:ext uri="{FF2B5EF4-FFF2-40B4-BE49-F238E27FC236}">
                <a16:creationId xmlns:a16="http://schemas.microsoft.com/office/drawing/2014/main" id="{49B56259-EE87-C6E3-0D2C-E55620389924}"/>
              </a:ext>
            </a:extLst>
          </p:cNvPr>
          <p:cNvPicPr>
            <a:picLocks noChangeAspect="1"/>
          </p:cNvPicPr>
          <p:nvPr/>
        </p:nvPicPr>
        <p:blipFill>
          <a:blip r:embed="rId4"/>
          <a:stretch>
            <a:fillRect/>
          </a:stretch>
        </p:blipFill>
        <p:spPr>
          <a:xfrm>
            <a:off x="290196" y="1689903"/>
            <a:ext cx="6735637" cy="4629873"/>
          </a:xfrm>
          <a:prstGeom prst="rect">
            <a:avLst/>
          </a:prstGeom>
          <a:ln w="25400">
            <a:solidFill>
              <a:srgbClr val="00B050"/>
            </a:solidFill>
          </a:ln>
        </p:spPr>
      </p:pic>
      <p:sp>
        <p:nvSpPr>
          <p:cNvPr id="5" name="Tijdelijke aanduiding voor dianummer 4">
            <a:extLst>
              <a:ext uri="{FF2B5EF4-FFF2-40B4-BE49-F238E27FC236}">
                <a16:creationId xmlns:a16="http://schemas.microsoft.com/office/drawing/2014/main" id="{3101622A-604D-E3F4-A713-6793F8917DC3}"/>
              </a:ext>
            </a:extLst>
          </p:cNvPr>
          <p:cNvSpPr>
            <a:spLocks noGrp="1"/>
          </p:cNvSpPr>
          <p:nvPr>
            <p:ph type="sldNum" sz="quarter" idx="12"/>
          </p:nvPr>
        </p:nvSpPr>
        <p:spPr/>
        <p:txBody>
          <a:bodyPr/>
          <a:lstStyle/>
          <a:p>
            <a:fld id="{960B4CFA-4DB4-43DB-B516-DFF76F947536}" type="slidenum">
              <a:rPr lang="nl-BE" smtClean="0"/>
              <a:t>22</a:t>
            </a:fld>
            <a:endParaRPr lang="nl-BE"/>
          </a:p>
        </p:txBody>
      </p:sp>
    </p:spTree>
    <p:extLst>
      <p:ext uri="{BB962C8B-B14F-4D97-AF65-F5344CB8AC3E}">
        <p14:creationId xmlns:p14="http://schemas.microsoft.com/office/powerpoint/2010/main" val="129067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Wat als ….</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pic>
        <p:nvPicPr>
          <p:cNvPr id="2" name="Afbeelding 1">
            <a:extLst>
              <a:ext uri="{FF2B5EF4-FFF2-40B4-BE49-F238E27FC236}">
                <a16:creationId xmlns:a16="http://schemas.microsoft.com/office/drawing/2014/main" id="{161E6E53-FBA0-A054-49DE-613BE9A6D190}"/>
              </a:ext>
            </a:extLst>
          </p:cNvPr>
          <p:cNvPicPr>
            <a:picLocks noChangeAspect="1"/>
          </p:cNvPicPr>
          <p:nvPr/>
        </p:nvPicPr>
        <p:blipFill>
          <a:blip r:embed="rId4"/>
          <a:stretch>
            <a:fillRect/>
          </a:stretch>
        </p:blipFill>
        <p:spPr>
          <a:xfrm>
            <a:off x="3359915" y="801571"/>
            <a:ext cx="5433108" cy="5433108"/>
          </a:xfrm>
          <a:prstGeom prst="rect">
            <a:avLst/>
          </a:prstGeom>
        </p:spPr>
      </p:pic>
      <p:sp>
        <p:nvSpPr>
          <p:cNvPr id="3" name="Rechthoek 2">
            <a:extLst>
              <a:ext uri="{FF2B5EF4-FFF2-40B4-BE49-F238E27FC236}">
                <a16:creationId xmlns:a16="http://schemas.microsoft.com/office/drawing/2014/main" id="{27A97574-741F-4CFD-7B62-CE387C6C3623}"/>
              </a:ext>
            </a:extLst>
          </p:cNvPr>
          <p:cNvSpPr/>
          <p:nvPr/>
        </p:nvSpPr>
        <p:spPr>
          <a:xfrm>
            <a:off x="413593" y="1762331"/>
            <a:ext cx="3661964"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internet</a:t>
            </a:r>
          </a:p>
        </p:txBody>
      </p:sp>
      <p:sp>
        <p:nvSpPr>
          <p:cNvPr id="4" name="Tekstvak 3">
            <a:extLst>
              <a:ext uri="{FF2B5EF4-FFF2-40B4-BE49-F238E27FC236}">
                <a16:creationId xmlns:a16="http://schemas.microsoft.com/office/drawing/2014/main" id="{CB1A6FDE-1B39-5CC4-6E13-1FA9ABCED685}"/>
              </a:ext>
            </a:extLst>
          </p:cNvPr>
          <p:cNvSpPr txBox="1"/>
          <p:nvPr/>
        </p:nvSpPr>
        <p:spPr>
          <a:xfrm>
            <a:off x="5625296" y="2997843"/>
            <a:ext cx="1399999" cy="369332"/>
          </a:xfrm>
          <a:prstGeom prst="rect">
            <a:avLst/>
          </a:prstGeom>
          <a:noFill/>
        </p:spPr>
        <p:txBody>
          <a:bodyPr wrap="none" rtlCol="0">
            <a:spAutoFit/>
          </a:bodyPr>
          <a:lstStyle/>
          <a:p>
            <a:r>
              <a:rPr lang="nl-NL" dirty="0"/>
              <a:t>geeninternet</a:t>
            </a:r>
            <a:endParaRPr lang="nl-BE" dirty="0"/>
          </a:p>
        </p:txBody>
      </p:sp>
      <p:sp>
        <p:nvSpPr>
          <p:cNvPr id="8" name="Rechthoek 7">
            <a:extLst>
              <a:ext uri="{FF2B5EF4-FFF2-40B4-BE49-F238E27FC236}">
                <a16:creationId xmlns:a16="http://schemas.microsoft.com/office/drawing/2014/main" id="{2A7F8C62-B2BB-B7CB-EC1C-9348B84631B0}"/>
              </a:ext>
            </a:extLst>
          </p:cNvPr>
          <p:cNvSpPr/>
          <p:nvPr/>
        </p:nvSpPr>
        <p:spPr>
          <a:xfrm>
            <a:off x="413593" y="4639778"/>
            <a:ext cx="3570400"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Laptop crasht</a:t>
            </a:r>
          </a:p>
        </p:txBody>
      </p:sp>
      <p:sp>
        <p:nvSpPr>
          <p:cNvPr id="10" name="Rechthoek 9">
            <a:extLst>
              <a:ext uri="{FF2B5EF4-FFF2-40B4-BE49-F238E27FC236}">
                <a16:creationId xmlns:a16="http://schemas.microsoft.com/office/drawing/2014/main" id="{3DD1D464-BA5A-1207-C2AA-2CFE0E787A09}"/>
              </a:ext>
            </a:extLst>
          </p:cNvPr>
          <p:cNvSpPr/>
          <p:nvPr/>
        </p:nvSpPr>
        <p:spPr>
          <a:xfrm>
            <a:off x="7410374" y="4639777"/>
            <a:ext cx="4568714" cy="830997"/>
          </a:xfrm>
          <a:prstGeom prst="rect">
            <a:avLst/>
          </a:prstGeom>
          <a:solidFill>
            <a:srgbClr val="92D050"/>
          </a:solidFill>
        </p:spPr>
        <p:txBody>
          <a:bodyPr wrap="squar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matchcode</a:t>
            </a:r>
          </a:p>
        </p:txBody>
      </p:sp>
      <p:sp>
        <p:nvSpPr>
          <p:cNvPr id="11" name="Rechthoek 10">
            <a:extLst>
              <a:ext uri="{FF2B5EF4-FFF2-40B4-BE49-F238E27FC236}">
                <a16:creationId xmlns:a16="http://schemas.microsoft.com/office/drawing/2014/main" id="{6406ACE1-82BA-1894-409A-65B796FDF7C5}"/>
              </a:ext>
            </a:extLst>
          </p:cNvPr>
          <p:cNvSpPr/>
          <p:nvPr/>
        </p:nvSpPr>
        <p:spPr>
          <a:xfrm>
            <a:off x="8198644" y="3246850"/>
            <a:ext cx="3646832"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pincode</a:t>
            </a:r>
          </a:p>
        </p:txBody>
      </p:sp>
      <p:sp>
        <p:nvSpPr>
          <p:cNvPr id="12" name="Rechthoek 11">
            <a:extLst>
              <a:ext uri="{FF2B5EF4-FFF2-40B4-BE49-F238E27FC236}">
                <a16:creationId xmlns:a16="http://schemas.microsoft.com/office/drawing/2014/main" id="{CC2EECBD-1F1B-5F49-10FA-BDAD0B17EBA4}"/>
              </a:ext>
            </a:extLst>
          </p:cNvPr>
          <p:cNvSpPr/>
          <p:nvPr/>
        </p:nvSpPr>
        <p:spPr>
          <a:xfrm>
            <a:off x="393074" y="3034683"/>
            <a:ext cx="3255315"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laptop</a:t>
            </a:r>
          </a:p>
        </p:txBody>
      </p:sp>
      <p:sp>
        <p:nvSpPr>
          <p:cNvPr id="13" name="Rechthoek 12">
            <a:extLst>
              <a:ext uri="{FF2B5EF4-FFF2-40B4-BE49-F238E27FC236}">
                <a16:creationId xmlns:a16="http://schemas.microsoft.com/office/drawing/2014/main" id="{8D46E349-ABEB-B961-D151-B1F8A78FA603}"/>
              </a:ext>
            </a:extLst>
          </p:cNvPr>
          <p:cNvSpPr/>
          <p:nvPr/>
        </p:nvSpPr>
        <p:spPr>
          <a:xfrm>
            <a:off x="7025295" y="1807511"/>
            <a:ext cx="4863639"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Batterij laptop plat</a:t>
            </a:r>
          </a:p>
        </p:txBody>
      </p:sp>
      <p:sp>
        <p:nvSpPr>
          <p:cNvPr id="14" name="Rechthoek 13">
            <a:extLst>
              <a:ext uri="{FF2B5EF4-FFF2-40B4-BE49-F238E27FC236}">
                <a16:creationId xmlns:a16="http://schemas.microsoft.com/office/drawing/2014/main" id="{6F20661B-8303-E202-D50C-FE9484316F4A}"/>
              </a:ext>
            </a:extLst>
          </p:cNvPr>
          <p:cNvSpPr/>
          <p:nvPr/>
        </p:nvSpPr>
        <p:spPr>
          <a:xfrm>
            <a:off x="3792112" y="5819180"/>
            <a:ext cx="4568714" cy="830997"/>
          </a:xfrm>
          <a:prstGeom prst="rect">
            <a:avLst/>
          </a:prstGeom>
          <a:solidFill>
            <a:srgbClr val="92D050"/>
          </a:solidFill>
        </p:spPr>
        <p:txBody>
          <a:bodyPr wrap="squar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Of …</a:t>
            </a:r>
          </a:p>
        </p:txBody>
      </p:sp>
    </p:spTree>
    <p:extLst>
      <p:ext uri="{BB962C8B-B14F-4D97-AF65-F5344CB8AC3E}">
        <p14:creationId xmlns:p14="http://schemas.microsoft.com/office/powerpoint/2010/main" val="13346377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685452"/>
            <a:ext cx="5291666" cy="5487096"/>
          </a:xfrm>
          <a:prstGeom prst="rect">
            <a:avLst/>
          </a:prstGeom>
        </p:spPr>
      </p:pic>
      <p:pic>
        <p:nvPicPr>
          <p:cNvPr id="2" name="Afbeelding 1">
            <a:extLst>
              <a:ext uri="{FF2B5EF4-FFF2-40B4-BE49-F238E27FC236}">
                <a16:creationId xmlns:a16="http://schemas.microsoft.com/office/drawing/2014/main" id="{983E590C-6518-1637-8FD0-C5099028973F}"/>
              </a:ext>
            </a:extLst>
          </p:cNvPr>
          <p:cNvPicPr>
            <a:picLocks noChangeAspect="1"/>
          </p:cNvPicPr>
          <p:nvPr/>
        </p:nvPicPr>
        <p:blipFill>
          <a:blip r:embed="rId4"/>
          <a:stretch>
            <a:fillRect/>
          </a:stretch>
        </p:blipFill>
        <p:spPr>
          <a:xfrm>
            <a:off x="6256865" y="991500"/>
            <a:ext cx="5291667" cy="4875000"/>
          </a:xfrm>
          <a:prstGeom prst="rect">
            <a:avLst/>
          </a:prstGeom>
        </p:spPr>
      </p:pic>
    </p:spTree>
    <p:extLst>
      <p:ext uri="{BB962C8B-B14F-4D97-AF65-F5344CB8AC3E}">
        <p14:creationId xmlns:p14="http://schemas.microsoft.com/office/powerpoint/2010/main" val="302414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4">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
            <a:extLst>
              <a:ext uri="{FF2B5EF4-FFF2-40B4-BE49-F238E27FC236}">
                <a16:creationId xmlns:a16="http://schemas.microsoft.com/office/drawing/2014/main" id="{1FDBBB63-3A0C-4302-8421-AF33D7FDD85A}"/>
              </a:ext>
            </a:extLst>
          </p:cNvPr>
          <p:cNvSpPr txBox="1">
            <a:spLocks/>
          </p:cNvSpPr>
          <p:nvPr/>
        </p:nvSpPr>
        <p:spPr>
          <a:xfrm>
            <a:off x="321135" y="248856"/>
            <a:ext cx="7240049" cy="13228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b="1" dirty="0"/>
              <a:t>Wat </a:t>
            </a:r>
            <a:r>
              <a:rPr lang="en-US" sz="4400" b="1" dirty="0" err="1"/>
              <a:t>heb</a:t>
            </a:r>
            <a:r>
              <a:rPr lang="en-US" sz="4400" b="1" dirty="0"/>
              <a:t> je </a:t>
            </a:r>
            <a:r>
              <a:rPr lang="en-US" sz="4400" b="1" dirty="0" err="1"/>
              <a:t>nodig</a:t>
            </a:r>
            <a:r>
              <a:rPr lang="en-US" sz="4400" b="1" dirty="0"/>
              <a:t>?</a:t>
            </a:r>
          </a:p>
        </p:txBody>
      </p:sp>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321135" y="1571744"/>
            <a:ext cx="7704032" cy="5037400"/>
          </a:xfrm>
        </p:spPr>
        <p:txBody>
          <a:bodyPr vert="horz" lIns="91440" tIns="45720" rIns="91440" bIns="45720" rtlCol="0">
            <a:normAutofit/>
          </a:bodyPr>
          <a:lstStyle/>
          <a:p>
            <a:pPr marL="0"/>
            <a:r>
              <a:rPr lang="en-US" sz="2400" b="1" dirty="0" err="1"/>
              <a:t>Vóór</a:t>
            </a:r>
            <a:r>
              <a:rPr lang="en-US" sz="2400" b="1" dirty="0"/>
              <a:t> de </a:t>
            </a:r>
            <a:r>
              <a:rPr lang="en-US" sz="2400" b="1" dirty="0" err="1"/>
              <a:t>wedstrijd</a:t>
            </a:r>
            <a:r>
              <a:rPr lang="en-US" sz="2400" b="1" dirty="0"/>
              <a:t> – </a:t>
            </a:r>
            <a:r>
              <a:rPr lang="en-US" sz="2400" b="1" dirty="0" err="1"/>
              <a:t>als</a:t>
            </a:r>
            <a:r>
              <a:rPr lang="en-US" sz="2400" b="1" dirty="0"/>
              <a:t> backup of </a:t>
            </a:r>
            <a:r>
              <a:rPr lang="en-US" sz="2400" b="1" dirty="0" err="1"/>
              <a:t>bij</a:t>
            </a:r>
            <a:r>
              <a:rPr lang="en-US" sz="2400" b="1" dirty="0"/>
              <a:t> </a:t>
            </a:r>
            <a:r>
              <a:rPr lang="en-US" sz="2400" b="1" dirty="0" err="1"/>
              <a:t>uitval</a:t>
            </a:r>
            <a:endParaRPr lang="en-US" sz="2400" b="1" dirty="0"/>
          </a:p>
          <a:p>
            <a:pPr lvl="1">
              <a:lnSpc>
                <a:spcPct val="110000"/>
              </a:lnSpc>
            </a:pPr>
            <a:r>
              <a:rPr lang="en-US" sz="2000" dirty="0" err="1"/>
              <a:t>papieren</a:t>
            </a:r>
            <a:r>
              <a:rPr lang="en-US" sz="2000" dirty="0"/>
              <a:t> </a:t>
            </a:r>
            <a:r>
              <a:rPr lang="en-US" sz="2000" dirty="0" err="1"/>
              <a:t>wedstrijdblad</a:t>
            </a:r>
            <a:endParaRPr lang="en-US" sz="2000" dirty="0"/>
          </a:p>
          <a:p>
            <a:pPr lvl="1">
              <a:lnSpc>
                <a:spcPct val="110000"/>
              </a:lnSpc>
            </a:pPr>
            <a:r>
              <a:rPr lang="en-US" sz="2000" dirty="0" err="1"/>
              <a:t>Matchcode</a:t>
            </a:r>
            <a:r>
              <a:rPr lang="en-US" sz="2000" dirty="0"/>
              <a:t>/</a:t>
            </a:r>
            <a:r>
              <a:rPr lang="en-US" sz="2000" dirty="0" err="1"/>
              <a:t>wedstrijdnummer</a:t>
            </a:r>
            <a:endParaRPr lang="en-US" sz="2000" dirty="0"/>
          </a:p>
          <a:p>
            <a:pPr lvl="1">
              <a:lnSpc>
                <a:spcPct val="110000"/>
              </a:lnSpc>
            </a:pPr>
            <a:r>
              <a:rPr lang="en-US" sz="2000" dirty="0" err="1"/>
              <a:t>een</a:t>
            </a:r>
            <a:r>
              <a:rPr lang="en-US" sz="2000" dirty="0"/>
              <a:t> </a:t>
            </a:r>
            <a:r>
              <a:rPr lang="en-US" sz="2000" dirty="0" err="1"/>
              <a:t>lijst</a:t>
            </a:r>
            <a:r>
              <a:rPr lang="en-US" sz="2000" dirty="0"/>
              <a:t> met </a:t>
            </a:r>
            <a:r>
              <a:rPr lang="en-US" sz="2000" dirty="0" err="1"/>
              <a:t>lidnummer</a:t>
            </a:r>
            <a:r>
              <a:rPr lang="en-US" sz="2000" dirty="0"/>
              <a:t>, naam, </a:t>
            </a:r>
            <a:r>
              <a:rPr lang="en-US" sz="2000" dirty="0" err="1"/>
              <a:t>voornaam</a:t>
            </a:r>
            <a:r>
              <a:rPr lang="en-US" sz="2000" dirty="0"/>
              <a:t> en </a:t>
            </a:r>
            <a:r>
              <a:rPr lang="en-US" sz="2000" dirty="0" err="1"/>
              <a:t>geboortedatum</a:t>
            </a:r>
            <a:r>
              <a:rPr lang="en-US" sz="2000" dirty="0"/>
              <a:t> van   het team, </a:t>
            </a:r>
            <a:r>
              <a:rPr lang="en-US" sz="2000" dirty="0" err="1"/>
              <a:t>leden</a:t>
            </a:r>
            <a:r>
              <a:rPr lang="en-US" sz="2000" dirty="0"/>
              <a:t> </a:t>
            </a:r>
            <a:r>
              <a:rPr lang="en-US" sz="2000" dirty="0" err="1"/>
              <a:t>wedstrijdsecretariaat</a:t>
            </a:r>
            <a:r>
              <a:rPr lang="en-US" sz="2000" dirty="0"/>
              <a:t>, </a:t>
            </a:r>
            <a:r>
              <a:rPr lang="en-US" sz="2000" dirty="0" err="1"/>
              <a:t>zaalverantwoordelijke</a:t>
            </a:r>
            <a:r>
              <a:rPr lang="en-US" sz="2000" dirty="0"/>
              <a:t> </a:t>
            </a:r>
          </a:p>
          <a:p>
            <a:pPr lvl="1">
              <a:lnSpc>
                <a:spcPct val="110000"/>
              </a:lnSpc>
            </a:pPr>
            <a:r>
              <a:rPr lang="en-US" sz="2000" dirty="0" err="1"/>
              <a:t>Attesten</a:t>
            </a:r>
            <a:r>
              <a:rPr lang="en-US" sz="2000" dirty="0"/>
              <a:t> van </a:t>
            </a:r>
            <a:r>
              <a:rPr lang="en-US" sz="2000" dirty="0" err="1"/>
              <a:t>spelers</a:t>
            </a:r>
            <a:r>
              <a:rPr lang="en-US" sz="2000" dirty="0"/>
              <a:t> met </a:t>
            </a:r>
            <a:r>
              <a:rPr lang="en-US" sz="2000" dirty="0" err="1"/>
              <a:t>uitzonderingen</a:t>
            </a:r>
            <a:endParaRPr lang="en-US" sz="2000" dirty="0"/>
          </a:p>
          <a:p>
            <a:pPr marL="457200" lvl="1" indent="0">
              <a:buNone/>
            </a:pPr>
            <a:endParaRPr lang="en-US" sz="2000" dirty="0"/>
          </a:p>
          <a:p>
            <a:pPr marL="0"/>
            <a:r>
              <a:rPr lang="en-US" sz="2400" b="1" dirty="0" err="1"/>
              <a:t>Tijdens</a:t>
            </a:r>
            <a:r>
              <a:rPr lang="en-US" sz="2400" b="1" dirty="0"/>
              <a:t> de </a:t>
            </a:r>
            <a:r>
              <a:rPr lang="en-US" sz="2400" b="1" dirty="0" err="1"/>
              <a:t>wedstrijd</a:t>
            </a:r>
            <a:r>
              <a:rPr lang="en-US" sz="2400" b="1" dirty="0"/>
              <a:t> </a:t>
            </a:r>
            <a:r>
              <a:rPr lang="en-US" sz="2400" b="1" dirty="0" err="1"/>
              <a:t>bij</a:t>
            </a:r>
            <a:r>
              <a:rPr lang="en-US" sz="2400" b="1" dirty="0"/>
              <a:t> </a:t>
            </a:r>
            <a:r>
              <a:rPr lang="en-US" sz="2400" b="1" dirty="0" err="1"/>
              <a:t>uitval</a:t>
            </a:r>
            <a:r>
              <a:rPr lang="en-US" sz="2400" b="1" dirty="0"/>
              <a:t> – </a:t>
            </a:r>
            <a:r>
              <a:rPr lang="en-US" sz="2400" b="1" dirty="0" err="1"/>
              <a:t>overstap</a:t>
            </a:r>
            <a:r>
              <a:rPr lang="en-US" sz="2400" b="1" dirty="0"/>
              <a:t> </a:t>
            </a:r>
            <a:r>
              <a:rPr lang="en-US" sz="2400" b="1" dirty="0" err="1"/>
              <a:t>naar</a:t>
            </a:r>
            <a:r>
              <a:rPr lang="en-US" sz="2400" b="1" dirty="0"/>
              <a:t> papier</a:t>
            </a:r>
          </a:p>
          <a:p>
            <a:pPr lvl="1">
              <a:lnSpc>
                <a:spcPct val="110000"/>
              </a:lnSpc>
            </a:pPr>
            <a:r>
              <a:rPr lang="en-US" sz="2000" dirty="0" err="1">
                <a:highlight>
                  <a:srgbClr val="FFFF00"/>
                </a:highlight>
              </a:rPr>
              <a:t>Tijd</a:t>
            </a:r>
            <a:r>
              <a:rPr lang="en-US" sz="2000" dirty="0">
                <a:highlight>
                  <a:srgbClr val="FFFF00"/>
                </a:highlight>
              </a:rPr>
              <a:t>  </a:t>
            </a:r>
            <a:r>
              <a:rPr lang="en-US" sz="2000" dirty="0" err="1">
                <a:highlight>
                  <a:srgbClr val="FFFF00"/>
                </a:highlight>
              </a:rPr>
              <a:t>nemen</a:t>
            </a:r>
            <a:r>
              <a:rPr lang="en-US" sz="2000" dirty="0">
                <a:highlight>
                  <a:srgbClr val="FFFF00"/>
                </a:highlight>
              </a:rPr>
              <a:t> </a:t>
            </a:r>
            <a:r>
              <a:rPr lang="en-US" sz="2000" dirty="0"/>
              <a:t>om </a:t>
            </a:r>
            <a:r>
              <a:rPr lang="en-US" sz="2000" dirty="0" err="1"/>
              <a:t>wedstrijdblad</a:t>
            </a:r>
            <a:r>
              <a:rPr lang="en-US" sz="2000" dirty="0"/>
              <a:t> op </a:t>
            </a:r>
            <a:r>
              <a:rPr lang="en-US" sz="2000" dirty="0" err="1"/>
              <a:t>te</a:t>
            </a:r>
            <a:r>
              <a:rPr lang="en-US" sz="2000" dirty="0"/>
              <a:t> </a:t>
            </a:r>
            <a:r>
              <a:rPr lang="en-US" sz="2000" dirty="0" err="1"/>
              <a:t>stellen</a:t>
            </a:r>
            <a:endParaRPr lang="en-US" sz="2000" dirty="0"/>
          </a:p>
          <a:p>
            <a:pPr lvl="2">
              <a:lnSpc>
                <a:spcPct val="110000"/>
              </a:lnSpc>
            </a:pPr>
            <a:r>
              <a:rPr lang="en-US" sz="1600" dirty="0" err="1"/>
              <a:t>Spelerslijst</a:t>
            </a:r>
            <a:r>
              <a:rPr lang="en-US" sz="1600" dirty="0"/>
              <a:t> en officials, </a:t>
            </a:r>
            <a:r>
              <a:rPr lang="en-US" sz="1600" dirty="0" err="1"/>
              <a:t>wedstrijdnr</a:t>
            </a:r>
            <a:r>
              <a:rPr lang="en-US" sz="1600" dirty="0"/>
              <a:t>,…</a:t>
            </a:r>
          </a:p>
          <a:p>
            <a:pPr lvl="2">
              <a:lnSpc>
                <a:spcPct val="110000"/>
              </a:lnSpc>
            </a:pPr>
            <a:r>
              <a:rPr lang="en-US" sz="1600" dirty="0"/>
              <a:t>Op basis van info SR en scoreboard: </a:t>
            </a:r>
            <a:r>
              <a:rPr lang="en-US" sz="1600" dirty="0" err="1"/>
              <a:t>historiek</a:t>
            </a:r>
            <a:r>
              <a:rPr lang="en-US" sz="1600" dirty="0"/>
              <a:t> van goals, </a:t>
            </a:r>
            <a:r>
              <a:rPr lang="en-US" sz="1600" dirty="0" err="1"/>
              <a:t>gele</a:t>
            </a:r>
            <a:r>
              <a:rPr lang="en-US" sz="1600" dirty="0"/>
              <a:t> </a:t>
            </a:r>
            <a:r>
              <a:rPr lang="en-US" sz="1600" dirty="0" err="1"/>
              <a:t>kaarten</a:t>
            </a:r>
            <a:r>
              <a:rPr lang="en-US" sz="1600" dirty="0"/>
              <a:t>, 2min,…</a:t>
            </a:r>
          </a:p>
          <a:p>
            <a:pPr lvl="1">
              <a:lnSpc>
                <a:spcPct val="110000"/>
              </a:lnSpc>
            </a:pPr>
            <a:r>
              <a:rPr lang="en-US" sz="2000" dirty="0" err="1"/>
              <a:t>Wedstrijdverloop</a:t>
            </a:r>
            <a:r>
              <a:rPr lang="en-US" sz="2000" dirty="0"/>
              <a:t> </a:t>
            </a:r>
            <a:r>
              <a:rPr lang="en-US" sz="2000" dirty="0" err="1"/>
              <a:t>verder</a:t>
            </a:r>
            <a:r>
              <a:rPr lang="en-US" sz="2000" dirty="0"/>
              <a:t> </a:t>
            </a:r>
            <a:r>
              <a:rPr lang="en-US" sz="2000" dirty="0" err="1"/>
              <a:t>rapporteren</a:t>
            </a:r>
            <a:r>
              <a:rPr lang="en-US" sz="2000" dirty="0"/>
              <a:t> op papier </a:t>
            </a:r>
            <a:r>
              <a:rPr lang="en-US" sz="2000" dirty="0" err="1"/>
              <a:t>na</a:t>
            </a:r>
            <a:r>
              <a:rPr lang="en-US" sz="2000" dirty="0"/>
              <a:t> </a:t>
            </a:r>
            <a:r>
              <a:rPr lang="en-US" sz="2000" dirty="0" err="1"/>
              <a:t>akkoord</a:t>
            </a:r>
            <a:r>
              <a:rPr lang="en-US" sz="2000" dirty="0"/>
              <a:t> SR</a:t>
            </a:r>
          </a:p>
        </p:txBody>
      </p:sp>
      <p:pic>
        <p:nvPicPr>
          <p:cNvPr id="2" name="Afbeelding 1">
            <a:extLst>
              <a:ext uri="{FF2B5EF4-FFF2-40B4-BE49-F238E27FC236}">
                <a16:creationId xmlns:a16="http://schemas.microsoft.com/office/drawing/2014/main" id="{8E898036-DC5B-B7D6-D17F-265C26181ED5}"/>
              </a:ext>
            </a:extLst>
          </p:cNvPr>
          <p:cNvPicPr>
            <a:picLocks noChangeAspect="1"/>
          </p:cNvPicPr>
          <p:nvPr/>
        </p:nvPicPr>
        <p:blipFill>
          <a:blip r:embed="rId3"/>
          <a:stretch>
            <a:fillRect/>
          </a:stretch>
        </p:blipFill>
        <p:spPr>
          <a:xfrm>
            <a:off x="9355415" y="751030"/>
            <a:ext cx="1789820" cy="2512028"/>
          </a:xfrm>
          <a:prstGeom prst="rect">
            <a:avLst/>
          </a:prstGeom>
        </p:spPr>
      </p:pic>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850" y="3584791"/>
            <a:ext cx="2206950" cy="2288456"/>
          </a:xfrm>
          <a:prstGeom prst="rect">
            <a:avLst/>
          </a:prstGeom>
        </p:spPr>
      </p:pic>
      <p:sp>
        <p:nvSpPr>
          <p:cNvPr id="5" name="Tijdelijke aanduiding voor dianummer 4">
            <a:extLst>
              <a:ext uri="{FF2B5EF4-FFF2-40B4-BE49-F238E27FC236}">
                <a16:creationId xmlns:a16="http://schemas.microsoft.com/office/drawing/2014/main" id="{9161DFB3-C6EC-18E6-7DDD-2531CCD326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60B4CFA-4DB4-43DB-B516-DFF76F947536}" type="slidenum">
              <a:rPr lang="en-US" sz="1000"/>
              <a:pPr defTabSz="914400">
                <a:spcAft>
                  <a:spcPts val="600"/>
                </a:spcAft>
              </a:pPr>
              <a:t>25</a:t>
            </a:fld>
            <a:endParaRPr lang="en-US" sz="1000"/>
          </a:p>
        </p:txBody>
      </p:sp>
    </p:spTree>
    <p:extLst>
      <p:ext uri="{BB962C8B-B14F-4D97-AF65-F5344CB8AC3E}">
        <p14:creationId xmlns:p14="http://schemas.microsoft.com/office/powerpoint/2010/main" val="41088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anim calcmode="lin" valueType="num">
                                      <p:cBhvr>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1000"/>
                                        <p:tgtEl>
                                          <p:spTgt spid="11">
                                            <p:txEl>
                                              <p:pRg st="2" end="2"/>
                                            </p:txEl>
                                          </p:spTgt>
                                        </p:tgtEl>
                                      </p:cBhvr>
                                    </p:animEffect>
                                    <p:anim calcmode="lin" valueType="num">
                                      <p:cBhvr>
                                        <p:cTn id="1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1000"/>
                                        <p:tgtEl>
                                          <p:spTgt spid="11">
                                            <p:txEl>
                                              <p:pRg st="3" end="3"/>
                                            </p:txEl>
                                          </p:spTgt>
                                        </p:tgtEl>
                                      </p:cBhvr>
                                    </p:animEffect>
                                    <p:anim calcmode="lin" valueType="num">
                                      <p:cBhvr>
                                        <p:cTn id="2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1000"/>
                                        <p:tgtEl>
                                          <p:spTgt spid="11">
                                            <p:txEl>
                                              <p:pRg st="4" end="4"/>
                                            </p:txEl>
                                          </p:spTgt>
                                        </p:tgtEl>
                                      </p:cBhvr>
                                    </p:animEffect>
                                    <p:anim calcmode="lin" valueType="num">
                                      <p:cBhvr>
                                        <p:cTn id="3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Effect transition="in" filter="fade">
                                      <p:cBhvr>
                                        <p:cTn id="46" dur="1000"/>
                                        <p:tgtEl>
                                          <p:spTgt spid="11">
                                            <p:txEl>
                                              <p:pRg st="7" end="7"/>
                                            </p:txEl>
                                          </p:spTgt>
                                        </p:tgtEl>
                                      </p:cBhvr>
                                    </p:animEffect>
                                    <p:anim calcmode="lin" valueType="num">
                                      <p:cBhvr>
                                        <p:cTn id="47"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8" end="8"/>
                                            </p:txEl>
                                          </p:spTgt>
                                        </p:tgtEl>
                                        <p:attrNameLst>
                                          <p:attrName>style.visibility</p:attrName>
                                        </p:attrNameLst>
                                      </p:cBhvr>
                                      <p:to>
                                        <p:strVal val="visible"/>
                                      </p:to>
                                    </p:set>
                                    <p:animEffect transition="in" filter="fade">
                                      <p:cBhvr>
                                        <p:cTn id="53" dur="1000"/>
                                        <p:tgtEl>
                                          <p:spTgt spid="11">
                                            <p:txEl>
                                              <p:pRg st="8" end="8"/>
                                            </p:txEl>
                                          </p:spTgt>
                                        </p:tgtEl>
                                      </p:cBhvr>
                                    </p:animEffect>
                                    <p:anim calcmode="lin" valueType="num">
                                      <p:cBhvr>
                                        <p:cTn id="54"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xEl>
                                              <p:pRg st="9" end="9"/>
                                            </p:txEl>
                                          </p:spTgt>
                                        </p:tgtEl>
                                        <p:attrNameLst>
                                          <p:attrName>style.visibility</p:attrName>
                                        </p:attrNameLst>
                                      </p:cBhvr>
                                      <p:to>
                                        <p:strVal val="visible"/>
                                      </p:to>
                                    </p:set>
                                    <p:animEffect transition="in" filter="fade">
                                      <p:cBhvr>
                                        <p:cTn id="60" dur="1000"/>
                                        <p:tgtEl>
                                          <p:spTgt spid="11">
                                            <p:txEl>
                                              <p:pRg st="9" end="9"/>
                                            </p:txEl>
                                          </p:spTgt>
                                        </p:tgtEl>
                                      </p:cBhvr>
                                    </p:animEffect>
                                    <p:anim calcmode="lin" valueType="num">
                                      <p:cBhvr>
                                        <p:cTn id="61"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Effect transition="in" filter="fade">
                                      <p:cBhvr>
                                        <p:cTn id="67" dur="1000"/>
                                        <p:tgtEl>
                                          <p:spTgt spid="11">
                                            <p:txEl>
                                              <p:pRg st="10" end="10"/>
                                            </p:txEl>
                                          </p:spTgt>
                                        </p:tgtEl>
                                      </p:cBhvr>
                                    </p:animEffect>
                                    <p:anim calcmode="lin" valueType="num">
                                      <p:cBhvr>
                                        <p:cTn id="68"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4">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
            <a:extLst>
              <a:ext uri="{FF2B5EF4-FFF2-40B4-BE49-F238E27FC236}">
                <a16:creationId xmlns:a16="http://schemas.microsoft.com/office/drawing/2014/main" id="{1FDBBB63-3A0C-4302-8421-AF33D7FDD85A}"/>
              </a:ext>
            </a:extLst>
          </p:cNvPr>
          <p:cNvSpPr txBox="1">
            <a:spLocks/>
          </p:cNvSpPr>
          <p:nvPr/>
        </p:nvSpPr>
        <p:spPr>
          <a:xfrm>
            <a:off x="407098" y="203938"/>
            <a:ext cx="7240049" cy="13228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b="1" dirty="0"/>
              <a:t>Wat </a:t>
            </a:r>
            <a:r>
              <a:rPr lang="en-US" sz="4400" b="1" dirty="0" err="1"/>
              <a:t>heb</a:t>
            </a:r>
            <a:r>
              <a:rPr lang="en-US" sz="4400" b="1" dirty="0"/>
              <a:t> je </a:t>
            </a:r>
            <a:r>
              <a:rPr lang="en-US" sz="4400" b="1" dirty="0" err="1"/>
              <a:t>nog</a:t>
            </a:r>
            <a:r>
              <a:rPr lang="en-US" sz="4400" b="1" dirty="0"/>
              <a:t> </a:t>
            </a:r>
            <a:r>
              <a:rPr lang="en-US" sz="4400" b="1" dirty="0" err="1"/>
              <a:t>nodig</a:t>
            </a:r>
            <a:r>
              <a:rPr lang="en-US" sz="4400" b="1" dirty="0"/>
              <a:t>?</a:t>
            </a:r>
          </a:p>
        </p:txBody>
      </p:sp>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407098" y="3935392"/>
            <a:ext cx="6838654" cy="2786083"/>
          </a:xfrm>
          <a:ln w="57150">
            <a:solidFill>
              <a:srgbClr val="00B050"/>
            </a:solidFill>
          </a:ln>
        </p:spPr>
        <p:txBody>
          <a:bodyPr vert="horz" lIns="91440" tIns="45720" rIns="91440" bIns="45720" rtlCol="0">
            <a:normAutofit fontScale="62500" lnSpcReduction="20000"/>
          </a:bodyPr>
          <a:lstStyle/>
          <a:p>
            <a:pPr marL="0" indent="0" algn="ctr">
              <a:lnSpc>
                <a:spcPct val="120000"/>
              </a:lnSpc>
              <a:buNone/>
            </a:pPr>
            <a:r>
              <a:rPr lang="en-US" sz="3200" b="1" dirty="0" err="1"/>
              <a:t>Wedstrijdverslag</a:t>
            </a:r>
            <a:r>
              <a:rPr lang="en-US" sz="3200" b="1" dirty="0"/>
              <a:t> </a:t>
            </a:r>
            <a:r>
              <a:rPr lang="en-US" sz="3200" b="1" dirty="0" err="1"/>
              <a:t>opmaken</a:t>
            </a:r>
            <a:r>
              <a:rPr lang="en-US" sz="3200" b="1" dirty="0"/>
              <a:t> en </a:t>
            </a:r>
            <a:r>
              <a:rPr lang="en-US" sz="3200" b="1" dirty="0" err="1"/>
              <a:t>versturen</a:t>
            </a:r>
            <a:endParaRPr lang="en-US" sz="3200" b="1" dirty="0"/>
          </a:p>
          <a:p>
            <a:pPr lvl="1">
              <a:lnSpc>
                <a:spcPct val="170000"/>
              </a:lnSpc>
            </a:pPr>
            <a:r>
              <a:rPr lang="en-US" sz="2900" dirty="0"/>
              <a:t>Lineup teams en officials </a:t>
            </a:r>
            <a:r>
              <a:rPr lang="en-US" sz="2900" dirty="0" err="1"/>
              <a:t>invoeren</a:t>
            </a:r>
            <a:endParaRPr lang="en-US" sz="2900" dirty="0"/>
          </a:p>
          <a:p>
            <a:pPr lvl="1">
              <a:lnSpc>
                <a:spcPct val="170000"/>
              </a:lnSpc>
            </a:pPr>
            <a:r>
              <a:rPr lang="en-US" sz="2900" dirty="0" err="1"/>
              <a:t>Wedstrijdacties</a:t>
            </a:r>
            <a:r>
              <a:rPr lang="en-US" sz="2900" dirty="0"/>
              <a:t> </a:t>
            </a:r>
            <a:r>
              <a:rPr lang="en-US" sz="2900" dirty="0" err="1"/>
              <a:t>invoeren</a:t>
            </a:r>
            <a:r>
              <a:rPr lang="en-US" sz="2900" dirty="0"/>
              <a:t> in </a:t>
            </a:r>
            <a:r>
              <a:rPr lang="en-US" sz="2900" dirty="0" err="1"/>
              <a:t>digitaal</a:t>
            </a:r>
            <a:r>
              <a:rPr lang="en-US" sz="2900" dirty="0"/>
              <a:t> </a:t>
            </a:r>
            <a:r>
              <a:rPr lang="en-US" sz="2900" dirty="0" err="1"/>
              <a:t>wedstrijdblad</a:t>
            </a:r>
            <a:endParaRPr lang="en-US" sz="2900" dirty="0"/>
          </a:p>
          <a:p>
            <a:pPr lvl="2">
              <a:lnSpc>
                <a:spcPct val="170000"/>
              </a:lnSpc>
            </a:pPr>
            <a:r>
              <a:rPr lang="en-US" sz="2600" dirty="0"/>
              <a:t>Goals, </a:t>
            </a:r>
            <a:r>
              <a:rPr lang="en-US" sz="2600" dirty="0" err="1"/>
              <a:t>gele</a:t>
            </a:r>
            <a:r>
              <a:rPr lang="en-US" sz="2600" dirty="0"/>
              <a:t> </a:t>
            </a:r>
            <a:r>
              <a:rPr lang="en-US" sz="2600" dirty="0" err="1"/>
              <a:t>kaarten</a:t>
            </a:r>
            <a:r>
              <a:rPr lang="en-US" sz="2600" dirty="0"/>
              <a:t>, 2 </a:t>
            </a:r>
            <a:r>
              <a:rPr lang="en-US" sz="2600" dirty="0" err="1"/>
              <a:t>minuten</a:t>
            </a:r>
            <a:r>
              <a:rPr lang="en-US" sz="2600" dirty="0"/>
              <a:t> en rode/</a:t>
            </a:r>
            <a:r>
              <a:rPr lang="en-US" sz="2600" dirty="0" err="1"/>
              <a:t>blauwe</a:t>
            </a:r>
            <a:r>
              <a:rPr lang="en-US" sz="2600" dirty="0"/>
              <a:t> </a:t>
            </a:r>
            <a:r>
              <a:rPr lang="en-US" sz="2600" dirty="0" err="1"/>
              <a:t>kaart</a:t>
            </a:r>
            <a:endParaRPr lang="en-US" sz="2600" dirty="0"/>
          </a:p>
          <a:p>
            <a:pPr lvl="2">
              <a:lnSpc>
                <a:spcPct val="170000"/>
              </a:lnSpc>
            </a:pPr>
            <a:r>
              <a:rPr lang="en-US" sz="2600" dirty="0" err="1"/>
              <a:t>Tijdsnotities</a:t>
            </a:r>
            <a:r>
              <a:rPr lang="en-US" sz="2600" dirty="0"/>
              <a:t> </a:t>
            </a:r>
            <a:r>
              <a:rPr lang="en-US" sz="2600" b="1" dirty="0" err="1">
                <a:highlight>
                  <a:srgbClr val="FFFF00"/>
                </a:highlight>
              </a:rPr>
              <a:t>niet</a:t>
            </a:r>
            <a:r>
              <a:rPr lang="en-US" sz="2600" b="1" dirty="0"/>
              <a:t> </a:t>
            </a:r>
            <a:r>
              <a:rPr lang="en-US" sz="2600" dirty="0"/>
              <a:t>van </a:t>
            </a:r>
            <a:r>
              <a:rPr lang="en-US" sz="2600" dirty="0" err="1"/>
              <a:t>belang</a:t>
            </a:r>
            <a:endParaRPr lang="en-US" sz="2600" dirty="0"/>
          </a:p>
          <a:p>
            <a:pPr lvl="1">
              <a:lnSpc>
                <a:spcPct val="170000"/>
              </a:lnSpc>
            </a:pPr>
            <a:r>
              <a:rPr lang="en-US" sz="2900" dirty="0"/>
              <a:t>Finish match en release </a:t>
            </a:r>
            <a:r>
              <a:rPr lang="en-US" sz="2900" dirty="0" err="1"/>
              <a:t>afwerken</a:t>
            </a:r>
            <a:endParaRPr lang="en-US" sz="2900" dirty="0"/>
          </a:p>
        </p:txBody>
      </p:sp>
      <p:pic>
        <p:nvPicPr>
          <p:cNvPr id="2" name="Afbeelding 1">
            <a:extLst>
              <a:ext uri="{FF2B5EF4-FFF2-40B4-BE49-F238E27FC236}">
                <a16:creationId xmlns:a16="http://schemas.microsoft.com/office/drawing/2014/main" id="{8E898036-DC5B-B7D6-D17F-265C26181ED5}"/>
              </a:ext>
            </a:extLst>
          </p:cNvPr>
          <p:cNvPicPr>
            <a:picLocks noChangeAspect="1"/>
          </p:cNvPicPr>
          <p:nvPr/>
        </p:nvPicPr>
        <p:blipFill>
          <a:blip r:embed="rId3"/>
          <a:stretch>
            <a:fillRect/>
          </a:stretch>
        </p:blipFill>
        <p:spPr>
          <a:xfrm>
            <a:off x="9355415" y="751030"/>
            <a:ext cx="1789820" cy="2512028"/>
          </a:xfrm>
          <a:prstGeom prst="rect">
            <a:avLst/>
          </a:prstGeom>
        </p:spPr>
      </p:pic>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850" y="3584791"/>
            <a:ext cx="2206950" cy="2288456"/>
          </a:xfrm>
          <a:prstGeom prst="rect">
            <a:avLst/>
          </a:prstGeom>
        </p:spPr>
      </p:pic>
      <p:sp>
        <p:nvSpPr>
          <p:cNvPr id="5" name="Tijdelijke aanduiding voor dianummer 4">
            <a:extLst>
              <a:ext uri="{FF2B5EF4-FFF2-40B4-BE49-F238E27FC236}">
                <a16:creationId xmlns:a16="http://schemas.microsoft.com/office/drawing/2014/main" id="{9161DFB3-C6EC-18E6-7DDD-2531CCD326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60B4CFA-4DB4-43DB-B516-DFF76F947536}" type="slidenum">
              <a:rPr lang="en-US" sz="1000"/>
              <a:pPr defTabSz="914400">
                <a:spcAft>
                  <a:spcPts val="600"/>
                </a:spcAft>
              </a:pPr>
              <a:t>26</a:t>
            </a:fld>
            <a:endParaRPr lang="en-US" sz="1000"/>
          </a:p>
        </p:txBody>
      </p:sp>
      <p:sp>
        <p:nvSpPr>
          <p:cNvPr id="3" name="Bijschrift: pijl-omlaag 2">
            <a:extLst>
              <a:ext uri="{FF2B5EF4-FFF2-40B4-BE49-F238E27FC236}">
                <a16:creationId xmlns:a16="http://schemas.microsoft.com/office/drawing/2014/main" id="{CD30EA77-2FEA-AF5B-FA52-53F101F9D2D1}"/>
              </a:ext>
            </a:extLst>
          </p:cNvPr>
          <p:cNvSpPr/>
          <p:nvPr/>
        </p:nvSpPr>
        <p:spPr>
          <a:xfrm>
            <a:off x="407098" y="1556112"/>
            <a:ext cx="6838654" cy="2239352"/>
          </a:xfrm>
          <a:prstGeom prst="downArrowCallout">
            <a:avLst>
              <a:gd name="adj1" fmla="val 16140"/>
              <a:gd name="adj2" fmla="val 20229"/>
              <a:gd name="adj3" fmla="val 25000"/>
              <a:gd name="adj4" fmla="val 70413"/>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r>
              <a:rPr lang="en-US" sz="2000" b="1" dirty="0">
                <a:solidFill>
                  <a:schemeClr val="tx1"/>
                </a:solidFill>
              </a:rPr>
              <a:t>Na de </a:t>
            </a:r>
            <a:r>
              <a:rPr lang="en-US" sz="2000" b="1" dirty="0" err="1">
                <a:solidFill>
                  <a:schemeClr val="tx1"/>
                </a:solidFill>
              </a:rPr>
              <a:t>wedstrijd</a:t>
            </a:r>
            <a:r>
              <a:rPr lang="en-US" sz="2000" b="1" dirty="0">
                <a:solidFill>
                  <a:schemeClr val="tx1"/>
                </a:solidFill>
              </a:rPr>
              <a:t> met papier</a:t>
            </a:r>
          </a:p>
          <a:p>
            <a:pPr marL="800100" lvl="1" indent="-342900">
              <a:buFont typeface="Arial" panose="020B0604020202020204" pitchFamily="34" charset="0"/>
              <a:buChar char="•"/>
            </a:pPr>
            <a:r>
              <a:rPr lang="en-US" dirty="0" err="1">
                <a:solidFill>
                  <a:schemeClr val="tx1"/>
                </a:solidFill>
              </a:rPr>
              <a:t>Controle</a:t>
            </a:r>
            <a:r>
              <a:rPr lang="en-US" dirty="0">
                <a:solidFill>
                  <a:schemeClr val="tx1"/>
                </a:solidFill>
              </a:rPr>
              <a:t> door SR</a:t>
            </a:r>
          </a:p>
          <a:p>
            <a:pPr marL="800100" lvl="1" indent="-342900">
              <a:buFont typeface="Arial" panose="020B0604020202020204" pitchFamily="34" charset="0"/>
              <a:buChar char="•"/>
            </a:pPr>
            <a:r>
              <a:rPr lang="en-US" dirty="0" err="1">
                <a:solidFill>
                  <a:schemeClr val="tx1"/>
                </a:solidFill>
              </a:rPr>
              <a:t>Tekenen</a:t>
            </a:r>
            <a:r>
              <a:rPr lang="en-US" dirty="0">
                <a:solidFill>
                  <a:schemeClr val="tx1"/>
                </a:solidFill>
              </a:rPr>
              <a:t> door SR en trainers </a:t>
            </a:r>
          </a:p>
          <a:p>
            <a:pPr marL="800100" lvl="1" indent="-342900">
              <a:buFont typeface="Arial" panose="020B0604020202020204" pitchFamily="34" charset="0"/>
              <a:buChar char="•"/>
            </a:pPr>
            <a:r>
              <a:rPr lang="en-US" dirty="0" err="1">
                <a:solidFill>
                  <a:schemeClr val="tx1"/>
                </a:solidFill>
              </a:rPr>
              <a:t>Exemplaar</a:t>
            </a:r>
            <a:r>
              <a:rPr lang="en-US" dirty="0">
                <a:solidFill>
                  <a:schemeClr val="tx1"/>
                </a:solidFill>
              </a:rPr>
              <a:t> </a:t>
            </a:r>
            <a:r>
              <a:rPr lang="en-US" dirty="0" err="1">
                <a:solidFill>
                  <a:schemeClr val="tx1"/>
                </a:solidFill>
              </a:rPr>
              <a:t>wedstrijdblad</a:t>
            </a:r>
            <a:r>
              <a:rPr lang="en-US" dirty="0">
                <a:solidFill>
                  <a:schemeClr val="tx1"/>
                </a:solidFill>
              </a:rPr>
              <a:t> </a:t>
            </a:r>
            <a:r>
              <a:rPr lang="en-US" dirty="0" err="1">
                <a:solidFill>
                  <a:schemeClr val="tx1"/>
                </a:solidFill>
              </a:rPr>
              <a:t>bezorgen</a:t>
            </a:r>
            <a:r>
              <a:rPr lang="en-US" dirty="0">
                <a:solidFill>
                  <a:schemeClr val="tx1"/>
                </a:solidFill>
              </a:rPr>
              <a:t> </a:t>
            </a:r>
            <a:r>
              <a:rPr lang="en-US" dirty="0" err="1">
                <a:solidFill>
                  <a:schemeClr val="tx1"/>
                </a:solidFill>
              </a:rPr>
              <a:t>aan</a:t>
            </a:r>
            <a:r>
              <a:rPr lang="en-US" dirty="0">
                <a:solidFill>
                  <a:schemeClr val="tx1"/>
                </a:solidFill>
              </a:rPr>
              <a:t> </a:t>
            </a:r>
            <a:r>
              <a:rPr lang="en-US" dirty="0" err="1">
                <a:solidFill>
                  <a:schemeClr val="tx1"/>
                </a:solidFill>
              </a:rPr>
              <a:t>bezoekers</a:t>
            </a:r>
            <a:endParaRPr lang="en-US" dirty="0">
              <a:solidFill>
                <a:schemeClr val="tx1"/>
              </a:solidFill>
            </a:endParaRPr>
          </a:p>
          <a:p>
            <a:pPr marL="800100" lvl="1" indent="-342900">
              <a:buFont typeface="Arial" panose="020B0604020202020204" pitchFamily="34" charset="0"/>
              <a:buChar char="•"/>
            </a:pPr>
            <a:r>
              <a:rPr lang="en-US" dirty="0" err="1">
                <a:solidFill>
                  <a:schemeClr val="tx1"/>
                </a:solidFill>
              </a:rPr>
              <a:t>Pincode</a:t>
            </a:r>
            <a:r>
              <a:rPr lang="en-US" dirty="0">
                <a:solidFill>
                  <a:schemeClr val="tx1"/>
                </a:solidFill>
              </a:rPr>
              <a:t> van </a:t>
            </a:r>
            <a:r>
              <a:rPr lang="en-US" dirty="0" err="1">
                <a:solidFill>
                  <a:schemeClr val="tx1"/>
                </a:solidFill>
              </a:rPr>
              <a:t>bezoekers</a:t>
            </a:r>
            <a:r>
              <a:rPr lang="en-US" dirty="0">
                <a:solidFill>
                  <a:schemeClr val="tx1"/>
                </a:solidFill>
              </a:rPr>
              <a:t> </a:t>
            </a:r>
            <a:r>
              <a:rPr lang="en-US" dirty="0" err="1">
                <a:solidFill>
                  <a:schemeClr val="tx1"/>
                </a:solidFill>
              </a:rPr>
              <a:t>opvragen</a:t>
            </a:r>
            <a:endParaRPr lang="en-US" dirty="0">
              <a:solidFill>
                <a:schemeClr val="tx1"/>
              </a:solidFill>
            </a:endParaRPr>
          </a:p>
        </p:txBody>
      </p:sp>
    </p:spTree>
    <p:extLst>
      <p:ext uri="{BB962C8B-B14F-4D97-AF65-F5344CB8AC3E}">
        <p14:creationId xmlns:p14="http://schemas.microsoft.com/office/powerpoint/2010/main" val="152333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
            <a:extLst>
              <a:ext uri="{FF2B5EF4-FFF2-40B4-BE49-F238E27FC236}">
                <a16:creationId xmlns:a16="http://schemas.microsoft.com/office/drawing/2014/main" id="{1FDBBB63-3A0C-4302-8421-AF33D7FDD85A}"/>
              </a:ext>
            </a:extLst>
          </p:cNvPr>
          <p:cNvSpPr txBox="1">
            <a:spLocks/>
          </p:cNvSpPr>
          <p:nvPr/>
        </p:nvSpPr>
        <p:spPr>
          <a:xfrm>
            <a:off x="804672" y="640263"/>
            <a:ext cx="5221266"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dirty="0" err="1"/>
              <a:t>Noodscenario</a:t>
            </a:r>
            <a:r>
              <a:rPr lang="en-US" sz="4000" b="1" dirty="0"/>
              <a:t> </a:t>
            </a:r>
            <a:r>
              <a:rPr lang="en-US" sz="4000" b="1" dirty="0" err="1"/>
              <a:t>zonder</a:t>
            </a:r>
            <a:r>
              <a:rPr lang="en-US" sz="4000" b="1" dirty="0"/>
              <a:t> </a:t>
            </a:r>
            <a:r>
              <a:rPr lang="en-US" sz="4000" b="1" dirty="0" err="1"/>
              <a:t>digitaal</a:t>
            </a:r>
            <a:r>
              <a:rPr lang="en-US" sz="4000" b="1" dirty="0"/>
              <a:t> </a:t>
            </a:r>
            <a:r>
              <a:rPr lang="en-US" sz="4000" b="1" dirty="0" err="1"/>
              <a:t>wedstrijdblad</a:t>
            </a:r>
            <a:endParaRPr lang="en-US" sz="4000" b="1" dirty="0"/>
          </a:p>
        </p:txBody>
      </p:sp>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804672" y="2121763"/>
            <a:ext cx="5291328" cy="3773010"/>
          </a:xfrm>
        </p:spPr>
        <p:txBody>
          <a:bodyPr vert="horz" lIns="91440" tIns="45720" rIns="91440" bIns="45720" rtlCol="0">
            <a:normAutofit fontScale="92500" lnSpcReduction="10000"/>
          </a:bodyPr>
          <a:lstStyle/>
          <a:p>
            <a:r>
              <a:rPr lang="en-US" sz="2000" b="1" dirty="0"/>
              <a:t>KBHB-VHV: SMS </a:t>
            </a:r>
            <a:r>
              <a:rPr lang="nl-BE" sz="2000" b="1" dirty="0"/>
              <a:t>0484/216 215</a:t>
            </a:r>
          </a:p>
          <a:p>
            <a:pPr marL="0" indent="0">
              <a:buNone/>
            </a:pPr>
            <a:r>
              <a:rPr lang="nl-BE" sz="2000" b="1" dirty="0"/>
              <a:t>Alternatief: </a:t>
            </a:r>
            <a:r>
              <a:rPr lang="nl-BE" sz="1800" b="1" dirty="0">
                <a:solidFill>
                  <a:srgbClr val="00B0F0"/>
                </a:solidFill>
                <a:hlinkClick r:id="rId3">
                  <a:extLst>
                    <a:ext uri="{A12FA001-AC4F-418D-AE19-62706E023703}">
                      <ahyp:hlinkClr xmlns:ahyp="http://schemas.microsoft.com/office/drawing/2018/hyperlinkcolor" val="tx"/>
                    </a:ext>
                  </a:extLst>
                </a:hlinkClick>
              </a:rPr>
              <a:t>info@handbal.be</a:t>
            </a:r>
            <a:r>
              <a:rPr lang="nl-BE" sz="1800" dirty="0">
                <a:solidFill>
                  <a:srgbClr val="00B0F0"/>
                </a:solidFill>
              </a:rPr>
              <a:t> </a:t>
            </a:r>
            <a:r>
              <a:rPr lang="nl-BE" sz="1800" b="1" dirty="0">
                <a:solidFill>
                  <a:srgbClr val="00B0F0"/>
                </a:solidFill>
              </a:rPr>
              <a:t> </a:t>
            </a:r>
            <a:r>
              <a:rPr lang="nl-BE" sz="1800" dirty="0">
                <a:solidFill>
                  <a:srgbClr val="00B0F0"/>
                </a:solidFill>
              </a:rPr>
              <a:t>en </a:t>
            </a:r>
            <a:r>
              <a:rPr lang="nl-BE" sz="1800" b="1" dirty="0">
                <a:solidFill>
                  <a:srgbClr val="00B0F0"/>
                </a:solidFill>
                <a:hlinkClick r:id="rId4">
                  <a:extLst>
                    <a:ext uri="{A12FA001-AC4F-418D-AE19-62706E023703}">
                      <ahyp:hlinkClr xmlns:ahyp="http://schemas.microsoft.com/office/drawing/2018/hyperlinkcolor" val="tx"/>
                    </a:ext>
                  </a:extLst>
                </a:hlinkClick>
              </a:rPr>
              <a:t>scheidsrechters@handbal.be</a:t>
            </a:r>
            <a:endParaRPr lang="nl-BE" sz="2400" b="1" dirty="0">
              <a:solidFill>
                <a:srgbClr val="00B0F0"/>
              </a:solidFill>
            </a:endParaRPr>
          </a:p>
          <a:p>
            <a:r>
              <a:rPr lang="nl-BE" sz="2000" b="1" dirty="0"/>
              <a:t>regio AVB: </a:t>
            </a:r>
            <a:r>
              <a:rPr lang="nl-BE" sz="1800" b="1" dirty="0">
                <a:solidFill>
                  <a:srgbClr val="00B0F0"/>
                </a:solidFill>
                <a:hlinkClick r:id="rId5">
                  <a:extLst>
                    <a:ext uri="{A12FA001-AC4F-418D-AE19-62706E023703}">
                      <ahyp:hlinkClr xmlns:ahyp="http://schemas.microsoft.com/office/drawing/2018/hyperlinkcolor" val="tx"/>
                    </a:ext>
                  </a:extLst>
                </a:hlinkClick>
              </a:rPr>
              <a:t>Uitslagen@handbalavb.be</a:t>
            </a:r>
            <a:endParaRPr lang="nl-BE" sz="1800" b="1" dirty="0">
              <a:solidFill>
                <a:srgbClr val="00B0F0"/>
              </a:solidFill>
            </a:endParaRPr>
          </a:p>
          <a:p>
            <a:r>
              <a:rPr lang="nl-BE" sz="2000" b="1" dirty="0"/>
              <a:t>regio Limburg: </a:t>
            </a:r>
            <a:r>
              <a:rPr lang="nl-BE" sz="1800" b="1" dirty="0">
                <a:solidFill>
                  <a:srgbClr val="00B0F0"/>
                </a:solidFill>
                <a:hlinkClick r:id="rId6">
                  <a:extLst>
                    <a:ext uri="{A12FA001-AC4F-418D-AE19-62706E023703}">
                      <ahyp:hlinkClr xmlns:ahyp="http://schemas.microsoft.com/office/drawing/2018/hyperlinkcolor" val="tx"/>
                    </a:ext>
                  </a:extLst>
                </a:hlinkClick>
              </a:rPr>
              <a:t>secretariaat@handballimburg.be</a:t>
            </a:r>
            <a:endParaRPr lang="nl-BE" sz="1800" b="1" dirty="0">
              <a:solidFill>
                <a:srgbClr val="00B0F0"/>
              </a:solidFill>
            </a:endParaRPr>
          </a:p>
          <a:p>
            <a:r>
              <a:rPr lang="nl-BE" sz="2000" b="1" dirty="0"/>
              <a:t>regio Oost-West: </a:t>
            </a:r>
            <a:r>
              <a:rPr lang="nl-BE" sz="1800" b="1" dirty="0">
                <a:solidFill>
                  <a:srgbClr val="00B0F0"/>
                </a:solidFill>
                <a:hlinkClick r:id="rId7">
                  <a:extLst>
                    <a:ext uri="{A12FA001-AC4F-418D-AE19-62706E023703}">
                      <ahyp:hlinkClr xmlns:ahyp="http://schemas.microsoft.com/office/drawing/2018/hyperlinkcolor" val="tx"/>
                    </a:ext>
                  </a:extLst>
                </a:hlinkClick>
              </a:rPr>
              <a:t>gmoeyersoons@gmail.com</a:t>
            </a:r>
            <a:r>
              <a:rPr lang="nl-BE" sz="1800" b="1" dirty="0">
                <a:solidFill>
                  <a:srgbClr val="00B0F0"/>
                </a:solidFill>
              </a:rPr>
              <a:t>  </a:t>
            </a:r>
            <a:r>
              <a:rPr lang="nl-BE" sz="1800" b="1" dirty="0">
                <a:solidFill>
                  <a:srgbClr val="FFFF00"/>
                </a:solidFill>
              </a:rPr>
              <a:t>en</a:t>
            </a:r>
            <a:r>
              <a:rPr lang="nl-BE" sz="1800" b="1" dirty="0">
                <a:solidFill>
                  <a:srgbClr val="00B0F0"/>
                </a:solidFill>
              </a:rPr>
              <a:t> </a:t>
            </a:r>
            <a:r>
              <a:rPr lang="nl-BE" sz="1800" b="1" dirty="0">
                <a:solidFill>
                  <a:srgbClr val="00B0F0"/>
                </a:solidFill>
                <a:hlinkClick r:id="rId8">
                  <a:extLst>
                    <a:ext uri="{A12FA001-AC4F-418D-AE19-62706E023703}">
                      <ahyp:hlinkClr xmlns:ahyp="http://schemas.microsoft.com/office/drawing/2018/hyperlinkcolor" val="tx"/>
                    </a:ext>
                  </a:extLst>
                </a:hlinkClick>
              </a:rPr>
              <a:t>tim.holvoet@yahoo.com</a:t>
            </a:r>
            <a:endParaRPr lang="nl-BE" sz="1800" b="1" dirty="0">
              <a:solidFill>
                <a:srgbClr val="00B0F0"/>
              </a:solidFill>
            </a:endParaRPr>
          </a:p>
          <a:p>
            <a:r>
              <a:rPr lang="nl-BE" sz="2000" b="1" dirty="0"/>
              <a:t>Format : </a:t>
            </a:r>
            <a:r>
              <a:rPr lang="nl-BE" sz="2400" b="1" dirty="0"/>
              <a:t>A001 Ploeg A – Ploeg B 15 – 25</a:t>
            </a:r>
          </a:p>
          <a:p>
            <a:r>
              <a:rPr lang="nl-BE" sz="2400" b="1" dirty="0"/>
              <a:t>Timing melding KBHB/VHV: ½ u na wedstrijd</a:t>
            </a:r>
          </a:p>
          <a:p>
            <a:r>
              <a:rPr lang="nl-BE" sz="2400" b="1" dirty="0"/>
              <a:t>Timing melding regio’s: dag zelf</a:t>
            </a:r>
          </a:p>
          <a:p>
            <a:pPr marL="0" indent="0">
              <a:buNone/>
            </a:pPr>
            <a:endParaRPr lang="en-US" sz="2000" dirty="0"/>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1741" y="484632"/>
            <a:ext cx="2671951" cy="2770632"/>
          </a:xfrm>
          <a:prstGeom prst="rect">
            <a:avLst/>
          </a:prstGeom>
        </p:spPr>
      </p:pic>
      <p:pic>
        <p:nvPicPr>
          <p:cNvPr id="3" name="Graphic 2" descr="Explosie met effen opvulling">
            <a:extLst>
              <a:ext uri="{FF2B5EF4-FFF2-40B4-BE49-F238E27FC236}">
                <a16:creationId xmlns:a16="http://schemas.microsoft.com/office/drawing/2014/main" id="{D1377B12-9678-0EB3-957A-28D122EF66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1741" y="3447287"/>
            <a:ext cx="2770632" cy="2770632"/>
          </a:xfrm>
          <a:prstGeom prst="rect">
            <a:avLst/>
          </a:prstGeom>
        </p:spPr>
      </p:pic>
      <p:sp>
        <p:nvSpPr>
          <p:cNvPr id="5" name="Tijdelijke aanduiding voor dianummer 4">
            <a:extLst>
              <a:ext uri="{FF2B5EF4-FFF2-40B4-BE49-F238E27FC236}">
                <a16:creationId xmlns:a16="http://schemas.microsoft.com/office/drawing/2014/main" id="{4B373513-E640-57FE-8556-0A27851F5294}"/>
              </a:ext>
            </a:extLst>
          </p:cNvPr>
          <p:cNvSpPr>
            <a:spLocks noGrp="1"/>
          </p:cNvSpPr>
          <p:nvPr>
            <p:ph type="sldNum" sz="quarter" idx="12"/>
          </p:nvPr>
        </p:nvSpPr>
        <p:spPr/>
        <p:txBody>
          <a:bodyPr/>
          <a:lstStyle/>
          <a:p>
            <a:fld id="{960B4CFA-4DB4-43DB-B516-DFF76F947536}" type="slidenum">
              <a:rPr lang="nl-BE" smtClean="0"/>
              <a:t>27</a:t>
            </a:fld>
            <a:endParaRPr lang="nl-BE"/>
          </a:p>
        </p:txBody>
      </p:sp>
    </p:spTree>
    <p:extLst>
      <p:ext uri="{BB962C8B-B14F-4D97-AF65-F5344CB8AC3E}">
        <p14:creationId xmlns:p14="http://schemas.microsoft.com/office/powerpoint/2010/main" val="18084122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301103" y="422525"/>
            <a:ext cx="928273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Release van een wedstrijd</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535118" y="1579025"/>
            <a:ext cx="3818681" cy="3467537"/>
          </a:xfrm>
        </p:spPr>
        <p:txBody>
          <a:bodyPr>
            <a:noAutofit/>
          </a:bodyPr>
          <a:lstStyle/>
          <a:p>
            <a:r>
              <a:rPr lang="nl-NL" sz="2000" dirty="0">
                <a:solidFill>
                  <a:schemeClr val="accent6"/>
                </a:solidFill>
                <a:latin typeface="Trebuchet MS" panose="020B0603020202020204" pitchFamily="34" charset="0"/>
              </a:rPr>
              <a:t>Bij internet en na klik op release:</a:t>
            </a:r>
          </a:p>
        </p:txBody>
      </p:sp>
      <p:pic>
        <p:nvPicPr>
          <p:cNvPr id="3" name="Afbeelding 2">
            <a:extLst>
              <a:ext uri="{FF2B5EF4-FFF2-40B4-BE49-F238E27FC236}">
                <a16:creationId xmlns:a16="http://schemas.microsoft.com/office/drawing/2014/main" id="{88EC7A48-8E73-CF6C-E5B1-EC8D127CEADB}"/>
              </a:ext>
            </a:extLst>
          </p:cNvPr>
          <p:cNvPicPr>
            <a:picLocks noChangeAspect="1"/>
          </p:cNvPicPr>
          <p:nvPr/>
        </p:nvPicPr>
        <p:blipFill>
          <a:blip r:embed="rId4"/>
          <a:stretch>
            <a:fillRect/>
          </a:stretch>
        </p:blipFill>
        <p:spPr>
          <a:xfrm>
            <a:off x="301103" y="1579024"/>
            <a:ext cx="6970451" cy="4740751"/>
          </a:xfrm>
          <a:prstGeom prst="rect">
            <a:avLst/>
          </a:prstGeom>
          <a:ln w="25400">
            <a:solidFill>
              <a:srgbClr val="008E40"/>
            </a:solidFill>
          </a:ln>
        </p:spPr>
      </p:pic>
      <p:pic>
        <p:nvPicPr>
          <p:cNvPr id="4" name="Afbeelding 3">
            <a:extLst>
              <a:ext uri="{FF2B5EF4-FFF2-40B4-BE49-F238E27FC236}">
                <a16:creationId xmlns:a16="http://schemas.microsoft.com/office/drawing/2014/main" id="{EDB91364-5A5A-37CD-A8A2-9C37E07096FD}"/>
              </a:ext>
            </a:extLst>
          </p:cNvPr>
          <p:cNvPicPr>
            <a:picLocks noChangeAspect="1"/>
          </p:cNvPicPr>
          <p:nvPr/>
        </p:nvPicPr>
        <p:blipFill>
          <a:blip r:embed="rId5"/>
          <a:stretch>
            <a:fillRect/>
          </a:stretch>
        </p:blipFill>
        <p:spPr>
          <a:xfrm>
            <a:off x="8140877" y="2262938"/>
            <a:ext cx="2607159" cy="2607159"/>
          </a:xfrm>
          <a:prstGeom prst="rect">
            <a:avLst/>
          </a:prstGeom>
        </p:spPr>
      </p:pic>
      <p:sp>
        <p:nvSpPr>
          <p:cNvPr id="8" name="Tijdelijke aanduiding voor inhoud 10">
            <a:extLst>
              <a:ext uri="{FF2B5EF4-FFF2-40B4-BE49-F238E27FC236}">
                <a16:creationId xmlns:a16="http://schemas.microsoft.com/office/drawing/2014/main" id="{9225B322-BAF3-C931-29B7-1BE8157E1108}"/>
              </a:ext>
            </a:extLst>
          </p:cNvPr>
          <p:cNvSpPr txBox="1">
            <a:spLocks/>
          </p:cNvSpPr>
          <p:nvPr/>
        </p:nvSpPr>
        <p:spPr>
          <a:xfrm>
            <a:off x="7535117" y="5155603"/>
            <a:ext cx="3818681" cy="1041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chemeClr val="accent6"/>
                </a:solidFill>
                <a:latin typeface="Trebuchet MS" panose="020B0603020202020204" pitchFamily="34" charset="0"/>
              </a:rPr>
              <a:t>Geen sms, pdf of mail</a:t>
            </a:r>
          </a:p>
        </p:txBody>
      </p:sp>
      <p:pic>
        <p:nvPicPr>
          <p:cNvPr id="6" name="Graphic 5" descr="Contour van lachend gezicht met effen opvulling">
            <a:extLst>
              <a:ext uri="{FF2B5EF4-FFF2-40B4-BE49-F238E27FC236}">
                <a16:creationId xmlns:a16="http://schemas.microsoft.com/office/drawing/2014/main" id="{2F945CC2-9BC6-83EA-550D-64BB7825DC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0269" y="4979138"/>
            <a:ext cx="681987" cy="681987"/>
          </a:xfrm>
          <a:prstGeom prst="rect">
            <a:avLst/>
          </a:prstGeom>
        </p:spPr>
      </p:pic>
      <p:sp>
        <p:nvSpPr>
          <p:cNvPr id="10" name="Tijdelijke aanduiding voor dianummer 9">
            <a:extLst>
              <a:ext uri="{FF2B5EF4-FFF2-40B4-BE49-F238E27FC236}">
                <a16:creationId xmlns:a16="http://schemas.microsoft.com/office/drawing/2014/main" id="{008E19E9-2022-5637-A01E-43EF491503BE}"/>
              </a:ext>
            </a:extLst>
          </p:cNvPr>
          <p:cNvSpPr>
            <a:spLocks noGrp="1"/>
          </p:cNvSpPr>
          <p:nvPr>
            <p:ph type="sldNum" sz="quarter" idx="12"/>
          </p:nvPr>
        </p:nvSpPr>
        <p:spPr/>
        <p:txBody>
          <a:bodyPr/>
          <a:lstStyle/>
          <a:p>
            <a:fld id="{960B4CFA-4DB4-43DB-B516-DFF76F947536}" type="slidenum">
              <a:rPr lang="nl-BE" smtClean="0"/>
              <a:t>28</a:t>
            </a:fld>
            <a:endParaRPr lang="nl-BE"/>
          </a:p>
        </p:txBody>
      </p:sp>
    </p:spTree>
    <p:extLst>
      <p:ext uri="{BB962C8B-B14F-4D97-AF65-F5344CB8AC3E}">
        <p14:creationId xmlns:p14="http://schemas.microsoft.com/office/powerpoint/2010/main" val="35319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aanpak wedstrijdsecretariaat</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graphicFrame>
        <p:nvGraphicFramePr>
          <p:cNvPr id="6" name="Diagram 5">
            <a:extLst>
              <a:ext uri="{FF2B5EF4-FFF2-40B4-BE49-F238E27FC236}">
                <a16:creationId xmlns:a16="http://schemas.microsoft.com/office/drawing/2014/main" id="{3850E854-5949-C09D-5E93-6761FF3F199B}"/>
              </a:ext>
            </a:extLst>
          </p:cNvPr>
          <p:cNvGraphicFramePr/>
          <p:nvPr>
            <p:extLst>
              <p:ext uri="{D42A27DB-BD31-4B8C-83A1-F6EECF244321}">
                <p14:modId xmlns:p14="http://schemas.microsoft.com/office/powerpoint/2010/main" val="524523606"/>
              </p:ext>
            </p:extLst>
          </p:nvPr>
        </p:nvGraphicFramePr>
        <p:xfrm>
          <a:off x="1759353" y="1377387"/>
          <a:ext cx="8484242" cy="5139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jdelijke aanduiding voor dianummer 12">
            <a:extLst>
              <a:ext uri="{FF2B5EF4-FFF2-40B4-BE49-F238E27FC236}">
                <a16:creationId xmlns:a16="http://schemas.microsoft.com/office/drawing/2014/main" id="{5113EF68-BA5D-0624-73E6-67D358462033}"/>
              </a:ext>
            </a:extLst>
          </p:cNvPr>
          <p:cNvSpPr>
            <a:spLocks noGrp="1"/>
          </p:cNvSpPr>
          <p:nvPr>
            <p:ph type="sldNum" sz="quarter" idx="12"/>
          </p:nvPr>
        </p:nvSpPr>
        <p:spPr/>
        <p:txBody>
          <a:bodyPr/>
          <a:lstStyle/>
          <a:p>
            <a:fld id="{960B4CFA-4DB4-43DB-B516-DFF76F947536}" type="slidenum">
              <a:rPr lang="nl-BE" smtClean="0"/>
              <a:t>29</a:t>
            </a:fld>
            <a:endParaRPr lang="nl-BE"/>
          </a:p>
        </p:txBody>
      </p:sp>
    </p:spTree>
    <p:extLst>
      <p:ext uri="{BB962C8B-B14F-4D97-AF65-F5344CB8AC3E}">
        <p14:creationId xmlns:p14="http://schemas.microsoft.com/office/powerpoint/2010/main" val="353725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Inleiding</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03689099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wedstrijdblad in 5 stappen</a:t>
            </a:r>
            <a:endParaRPr lang="nl-BE" sz="28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838200" y="1400537"/>
            <a:ext cx="10515600" cy="4776426"/>
          </a:xfrm>
        </p:spPr>
        <p:txBody>
          <a:bodyPr>
            <a:normAutofit/>
          </a:bodyPr>
          <a:lstStyle/>
          <a:p>
            <a:pPr>
              <a:lnSpc>
                <a:spcPct val="150000"/>
              </a:lnSpc>
            </a:pPr>
            <a:r>
              <a:rPr lang="nl-NL" sz="2000" u="sng" dirty="0">
                <a:solidFill>
                  <a:schemeClr val="accent6"/>
                </a:solidFill>
                <a:latin typeface="Trebuchet MS" panose="020B0603020202020204" pitchFamily="34" charset="0"/>
                <a:ea typeface="+mj-ea"/>
                <a:cs typeface="+mj-cs"/>
              </a:rPr>
              <a:t>Stap1:</a:t>
            </a:r>
            <a:r>
              <a:rPr lang="nl-NL" sz="2000" dirty="0">
                <a:solidFill>
                  <a:schemeClr val="accent6"/>
                </a:solidFill>
                <a:latin typeface="Trebuchet MS" panose="020B0603020202020204" pitchFamily="34" charset="0"/>
                <a:ea typeface="+mj-ea"/>
                <a:cs typeface="+mj-cs"/>
              </a:rPr>
              <a:t> Activeren van wedstrijd via digitaal wedstrijdplatform</a:t>
            </a:r>
          </a:p>
          <a:p>
            <a:pPr>
              <a:lnSpc>
                <a:spcPct val="150000"/>
              </a:lnSpc>
            </a:pPr>
            <a:r>
              <a:rPr lang="nl-NL" sz="2000" u="sng" dirty="0">
                <a:solidFill>
                  <a:schemeClr val="accent6"/>
                </a:solidFill>
                <a:latin typeface="Trebuchet MS" panose="020B0603020202020204" pitchFamily="34" charset="0"/>
                <a:ea typeface="+mj-ea"/>
                <a:cs typeface="+mj-cs"/>
              </a:rPr>
              <a:t>Stap2:</a:t>
            </a:r>
            <a:r>
              <a:rPr lang="nl-NL" sz="2000" dirty="0">
                <a:solidFill>
                  <a:schemeClr val="accent6"/>
                </a:solidFill>
                <a:latin typeface="Trebuchet MS" panose="020B0603020202020204" pitchFamily="34" charset="0"/>
                <a:ea typeface="+mj-ea"/>
                <a:cs typeface="+mj-cs"/>
              </a:rPr>
              <a:t> Verwerken en afronden </a:t>
            </a:r>
            <a:r>
              <a:rPr lang="nl-NL" sz="2000" dirty="0">
                <a:solidFill>
                  <a:schemeClr val="accent6"/>
                </a:solidFill>
                <a:latin typeface="Trebuchet MS" panose="020B0603020202020204" pitchFamily="34" charset="0"/>
              </a:rPr>
              <a:t>team line-up </a:t>
            </a:r>
            <a:endParaRPr lang="nl-NL" sz="2000" dirty="0">
              <a:solidFill>
                <a:schemeClr val="accent6"/>
              </a:solidFill>
              <a:latin typeface="Trebuchet MS" panose="020B0603020202020204" pitchFamily="34" charset="0"/>
              <a:ea typeface="+mj-ea"/>
              <a:cs typeface="+mj-cs"/>
            </a:endParaRPr>
          </a:p>
          <a:p>
            <a:pPr>
              <a:lnSpc>
                <a:spcPct val="150000"/>
              </a:lnSpc>
            </a:pPr>
            <a:r>
              <a:rPr lang="nl-NL" sz="2000" u="sng" dirty="0">
                <a:solidFill>
                  <a:schemeClr val="accent6"/>
                </a:solidFill>
                <a:latin typeface="Trebuchet MS" panose="020B0603020202020204" pitchFamily="34" charset="0"/>
                <a:ea typeface="+mj-ea"/>
                <a:cs typeface="+mj-cs"/>
              </a:rPr>
              <a:t>Stap3:</a:t>
            </a:r>
            <a:r>
              <a:rPr lang="nl-NL" sz="2000" dirty="0">
                <a:solidFill>
                  <a:schemeClr val="accent6"/>
                </a:solidFill>
                <a:latin typeface="Trebuchet MS" panose="020B0603020202020204" pitchFamily="34" charset="0"/>
                <a:ea typeface="+mj-ea"/>
                <a:cs typeface="+mj-cs"/>
              </a:rPr>
              <a:t> Registreren van wedstrijdofficials</a:t>
            </a:r>
          </a:p>
          <a:p>
            <a:pPr marL="914400" lvl="2" indent="0">
              <a:buNone/>
            </a:pPr>
            <a:endParaRPr lang="nl-NL" dirty="0">
              <a:solidFill>
                <a:schemeClr val="accent6"/>
              </a:solidFill>
              <a:latin typeface="Trebuchet MS" panose="020B0603020202020204" pitchFamily="34" charset="0"/>
              <a:ea typeface="+mj-ea"/>
              <a:cs typeface="+mj-cs"/>
            </a:endParaRPr>
          </a:p>
        </p:txBody>
      </p:sp>
      <p:graphicFrame>
        <p:nvGraphicFramePr>
          <p:cNvPr id="2" name="Tabel 2">
            <a:extLst>
              <a:ext uri="{FF2B5EF4-FFF2-40B4-BE49-F238E27FC236}">
                <a16:creationId xmlns:a16="http://schemas.microsoft.com/office/drawing/2014/main" id="{B1918E69-E187-8FFD-7F22-83C783357456}"/>
              </a:ext>
            </a:extLst>
          </p:cNvPr>
          <p:cNvGraphicFramePr>
            <a:graphicFrameLocks noGrp="1"/>
          </p:cNvGraphicFramePr>
          <p:nvPr>
            <p:extLst>
              <p:ext uri="{D42A27DB-BD31-4B8C-83A1-F6EECF244321}">
                <p14:modId xmlns:p14="http://schemas.microsoft.com/office/powerpoint/2010/main" val="3044543761"/>
              </p:ext>
            </p:extLst>
          </p:nvPr>
        </p:nvGraphicFramePr>
        <p:xfrm>
          <a:off x="858243" y="3168606"/>
          <a:ext cx="8127999" cy="259080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175997882"/>
                    </a:ext>
                  </a:extLst>
                </a:gridCol>
                <a:gridCol w="2709333">
                  <a:extLst>
                    <a:ext uri="{9D8B030D-6E8A-4147-A177-3AD203B41FA5}">
                      <a16:colId xmlns:a16="http://schemas.microsoft.com/office/drawing/2014/main" val="1369057207"/>
                    </a:ext>
                  </a:extLst>
                </a:gridCol>
                <a:gridCol w="2709333">
                  <a:extLst>
                    <a:ext uri="{9D8B030D-6E8A-4147-A177-3AD203B41FA5}">
                      <a16:colId xmlns:a16="http://schemas.microsoft.com/office/drawing/2014/main" val="3894886848"/>
                    </a:ext>
                  </a:extLst>
                </a:gridCol>
              </a:tblGrid>
              <a:tr h="0">
                <a:tc>
                  <a:txBody>
                    <a:bodyPr/>
                    <a:lstStyle/>
                    <a:p>
                      <a:r>
                        <a:rPr lang="nl-NL" dirty="0"/>
                        <a:t>Functie</a:t>
                      </a:r>
                      <a:endParaRPr lang="nl-BE" dirty="0"/>
                    </a:p>
                  </a:txBody>
                  <a:tcPr/>
                </a:tc>
                <a:tc>
                  <a:txBody>
                    <a:bodyPr/>
                    <a:lstStyle/>
                    <a:p>
                      <a:r>
                        <a:rPr lang="nl-NL" dirty="0"/>
                        <a:t>registratie</a:t>
                      </a:r>
                      <a:endParaRPr lang="nl-BE" dirty="0"/>
                    </a:p>
                  </a:txBody>
                  <a:tcPr/>
                </a:tc>
                <a:tc>
                  <a:txBody>
                    <a:bodyPr/>
                    <a:lstStyle/>
                    <a:p>
                      <a:r>
                        <a:rPr lang="nl-NL" dirty="0"/>
                        <a:t>Voorwaarden</a:t>
                      </a:r>
                      <a:endParaRPr lang="nl-BE" dirty="0"/>
                    </a:p>
                  </a:txBody>
                  <a:tcPr/>
                </a:tc>
                <a:extLst>
                  <a:ext uri="{0D108BD9-81ED-4DB2-BD59-A6C34878D82A}">
                    <a16:rowId xmlns:a16="http://schemas.microsoft.com/office/drawing/2014/main" val="1686036775"/>
                  </a:ext>
                </a:extLst>
              </a:tr>
              <a:tr h="370840">
                <a:tc>
                  <a:txBody>
                    <a:bodyPr/>
                    <a:lstStyle/>
                    <a:p>
                      <a:r>
                        <a:rPr lang="nl-NL" dirty="0">
                          <a:solidFill>
                            <a:srgbClr val="008E40"/>
                          </a:solidFill>
                        </a:rPr>
                        <a:t>Timekeeper</a:t>
                      </a:r>
                      <a:endParaRPr lang="nl-BE" dirty="0">
                        <a:solidFill>
                          <a:srgbClr val="008E40"/>
                        </a:solidFill>
                      </a:endParaRPr>
                    </a:p>
                  </a:txBody>
                  <a:tcPr/>
                </a:tc>
                <a:tc>
                  <a:txBody>
                    <a:bodyPr/>
                    <a:lstStyle/>
                    <a:p>
                      <a:r>
                        <a:rPr lang="nl-NL" dirty="0">
                          <a:solidFill>
                            <a:srgbClr val="008E40"/>
                          </a:solidFill>
                        </a:rPr>
                        <a:t>Vaak manueel</a:t>
                      </a:r>
                      <a:endParaRPr lang="nl-BE" dirty="0">
                        <a:solidFill>
                          <a:srgbClr val="008E40"/>
                        </a:solidFill>
                      </a:endParaRPr>
                    </a:p>
                  </a:txBody>
                  <a:tcPr/>
                </a:tc>
                <a:tc>
                  <a:txBody>
                    <a:bodyPr/>
                    <a:lstStyle/>
                    <a:p>
                      <a:r>
                        <a:rPr lang="nl-NL" dirty="0">
                          <a:solidFill>
                            <a:srgbClr val="008E40"/>
                          </a:solidFill>
                        </a:rPr>
                        <a:t>Aangesloten bij club</a:t>
                      </a:r>
                      <a:endParaRPr lang="nl-BE" dirty="0">
                        <a:solidFill>
                          <a:srgbClr val="008E40"/>
                        </a:solidFill>
                      </a:endParaRPr>
                    </a:p>
                  </a:txBody>
                  <a:tcPr/>
                </a:tc>
                <a:extLst>
                  <a:ext uri="{0D108BD9-81ED-4DB2-BD59-A6C34878D82A}">
                    <a16:rowId xmlns:a16="http://schemas.microsoft.com/office/drawing/2014/main" val="4217733430"/>
                  </a:ext>
                </a:extLst>
              </a:tr>
              <a:tr h="370840">
                <a:tc>
                  <a:txBody>
                    <a:bodyPr/>
                    <a:lstStyle/>
                    <a:p>
                      <a:r>
                        <a:rPr lang="nl-NL" dirty="0" err="1">
                          <a:solidFill>
                            <a:srgbClr val="008E40"/>
                          </a:solidFill>
                        </a:rPr>
                        <a:t>Secretary</a:t>
                      </a:r>
                      <a:endParaRPr lang="nl-BE" dirty="0">
                        <a:solidFill>
                          <a:srgbClr val="008E40"/>
                        </a:solidFill>
                      </a:endParaRPr>
                    </a:p>
                  </a:txBody>
                  <a:tcPr/>
                </a:tc>
                <a:tc>
                  <a:txBody>
                    <a:bodyPr/>
                    <a:lstStyle/>
                    <a:p>
                      <a:r>
                        <a:rPr lang="nl-NL" dirty="0">
                          <a:solidFill>
                            <a:srgbClr val="008E40"/>
                          </a:solidFill>
                        </a:rPr>
                        <a:t>Vaak manueel</a:t>
                      </a:r>
                      <a:endParaRPr lang="nl-BE" dirty="0">
                        <a:solidFill>
                          <a:srgbClr val="008E40"/>
                        </a:solidFill>
                      </a:endParaRPr>
                    </a:p>
                  </a:txBody>
                  <a:tcPr/>
                </a:tc>
                <a:tc>
                  <a:txBody>
                    <a:bodyPr/>
                    <a:lstStyle/>
                    <a:p>
                      <a:r>
                        <a:rPr lang="nl-NL" dirty="0">
                          <a:solidFill>
                            <a:srgbClr val="008E40"/>
                          </a:solidFill>
                        </a:rPr>
                        <a:t>Aangesloten bij club</a:t>
                      </a:r>
                      <a:endParaRPr lang="nl-BE" dirty="0">
                        <a:solidFill>
                          <a:srgbClr val="008E40"/>
                        </a:solidFill>
                      </a:endParaRPr>
                    </a:p>
                  </a:txBody>
                  <a:tcPr/>
                </a:tc>
                <a:extLst>
                  <a:ext uri="{0D108BD9-81ED-4DB2-BD59-A6C34878D82A}">
                    <a16:rowId xmlns:a16="http://schemas.microsoft.com/office/drawing/2014/main" val="4264528435"/>
                  </a:ext>
                </a:extLst>
              </a:tr>
              <a:tr h="370840">
                <a:tc>
                  <a:txBody>
                    <a:bodyPr/>
                    <a:lstStyle/>
                    <a:p>
                      <a:r>
                        <a:rPr lang="nl-NL" dirty="0">
                          <a:solidFill>
                            <a:srgbClr val="008E40"/>
                          </a:solidFill>
                        </a:rPr>
                        <a:t>Referee 1</a:t>
                      </a:r>
                      <a:endParaRPr lang="nl-BE" dirty="0">
                        <a:solidFill>
                          <a:srgbClr val="008E40"/>
                        </a:solidFill>
                      </a:endParaRPr>
                    </a:p>
                  </a:txBody>
                  <a:tcPr/>
                </a:tc>
                <a:tc>
                  <a:txBody>
                    <a:bodyPr/>
                    <a:lstStyle/>
                    <a:p>
                      <a:r>
                        <a:rPr lang="nl-NL" dirty="0">
                          <a:solidFill>
                            <a:srgbClr val="008E40"/>
                          </a:solidFill>
                        </a:rPr>
                        <a:t>Vaak manueel </a:t>
                      </a:r>
                      <a:endParaRPr lang="nl-BE" dirty="0">
                        <a:solidFill>
                          <a:srgbClr val="008E40"/>
                        </a:solidFill>
                      </a:endParaRPr>
                    </a:p>
                  </a:txBody>
                  <a:tcPr/>
                </a:tc>
                <a:tc>
                  <a:txBody>
                    <a:bodyPr/>
                    <a:lstStyle/>
                    <a:p>
                      <a:r>
                        <a:rPr lang="nl-NL" dirty="0">
                          <a:solidFill>
                            <a:srgbClr val="008E40"/>
                          </a:solidFill>
                        </a:rPr>
                        <a:t>Aangesloten bij club</a:t>
                      </a:r>
                      <a:endParaRPr lang="nl-BE" dirty="0">
                        <a:solidFill>
                          <a:srgbClr val="008E40"/>
                        </a:solidFill>
                      </a:endParaRPr>
                    </a:p>
                  </a:txBody>
                  <a:tcPr/>
                </a:tc>
                <a:extLst>
                  <a:ext uri="{0D108BD9-81ED-4DB2-BD59-A6C34878D82A}">
                    <a16:rowId xmlns:a16="http://schemas.microsoft.com/office/drawing/2014/main" val="1343816376"/>
                  </a:ext>
                </a:extLst>
              </a:tr>
              <a:tr h="370840">
                <a:tc>
                  <a:txBody>
                    <a:bodyPr/>
                    <a:lstStyle/>
                    <a:p>
                      <a:r>
                        <a:rPr lang="nl-NL" dirty="0">
                          <a:solidFill>
                            <a:srgbClr val="008E40"/>
                          </a:solidFill>
                        </a:rPr>
                        <a:t>Referee 2</a:t>
                      </a:r>
                      <a:endParaRPr lang="nl-BE" dirty="0">
                        <a:solidFill>
                          <a:srgbClr val="008E40"/>
                        </a:solidFill>
                      </a:endParaRPr>
                    </a:p>
                  </a:txBody>
                  <a:tcPr/>
                </a:tc>
                <a:tc>
                  <a:txBody>
                    <a:bodyPr/>
                    <a:lstStyle/>
                    <a:p>
                      <a:r>
                        <a:rPr lang="nl-NL" dirty="0">
                          <a:solidFill>
                            <a:srgbClr val="008E40"/>
                          </a:solidFill>
                        </a:rPr>
                        <a:t>Vaak manueel </a:t>
                      </a:r>
                      <a:endParaRPr lang="nl-BE" dirty="0">
                        <a:solidFill>
                          <a:srgbClr val="008E40"/>
                        </a:solidFill>
                      </a:endParaRPr>
                    </a:p>
                  </a:txBody>
                  <a:tcPr/>
                </a:tc>
                <a:tc>
                  <a:txBody>
                    <a:bodyPr/>
                    <a:lstStyle/>
                    <a:p>
                      <a:r>
                        <a:rPr lang="nl-NL" dirty="0">
                          <a:solidFill>
                            <a:srgbClr val="008E40"/>
                          </a:solidFill>
                        </a:rPr>
                        <a:t>Aangesloten bij club</a:t>
                      </a:r>
                      <a:endParaRPr lang="nl-BE" dirty="0">
                        <a:solidFill>
                          <a:srgbClr val="008E40"/>
                        </a:solidFill>
                      </a:endParaRPr>
                    </a:p>
                  </a:txBody>
                  <a:tcPr/>
                </a:tc>
                <a:extLst>
                  <a:ext uri="{0D108BD9-81ED-4DB2-BD59-A6C34878D82A}">
                    <a16:rowId xmlns:a16="http://schemas.microsoft.com/office/drawing/2014/main" val="1325958271"/>
                  </a:ext>
                </a:extLst>
              </a:tr>
              <a:tr h="370840">
                <a:tc>
                  <a:txBody>
                    <a:bodyPr/>
                    <a:lstStyle/>
                    <a:p>
                      <a:r>
                        <a:rPr lang="nl-NL" dirty="0">
                          <a:solidFill>
                            <a:srgbClr val="008E40"/>
                          </a:solidFill>
                        </a:rPr>
                        <a:t>Referee </a:t>
                      </a:r>
                      <a:r>
                        <a:rPr lang="nl-NL" dirty="0" err="1">
                          <a:solidFill>
                            <a:srgbClr val="008E40"/>
                          </a:solidFill>
                        </a:rPr>
                        <a:t>observer</a:t>
                      </a:r>
                      <a:endParaRPr lang="nl-BE" dirty="0">
                        <a:solidFill>
                          <a:srgbClr val="008E40"/>
                        </a:solidFill>
                      </a:endParaRPr>
                    </a:p>
                  </a:txBody>
                  <a:tcPr/>
                </a:tc>
                <a:tc>
                  <a:txBody>
                    <a:bodyPr/>
                    <a:lstStyle/>
                    <a:p>
                      <a:r>
                        <a:rPr lang="nl-NL" dirty="0">
                          <a:solidFill>
                            <a:srgbClr val="008E40"/>
                          </a:solidFill>
                        </a:rPr>
                        <a:t>Vaak manueel</a:t>
                      </a:r>
                      <a:endParaRPr lang="nl-BE" dirty="0">
                        <a:solidFill>
                          <a:srgbClr val="008E40"/>
                        </a:solidFill>
                      </a:endParaRPr>
                    </a:p>
                  </a:txBody>
                  <a:tcPr/>
                </a:tc>
                <a:tc>
                  <a:txBody>
                    <a:bodyPr/>
                    <a:lstStyle/>
                    <a:p>
                      <a:r>
                        <a:rPr lang="nl-NL" dirty="0">
                          <a:solidFill>
                            <a:srgbClr val="008E40"/>
                          </a:solidFill>
                        </a:rPr>
                        <a:t>Aangesloten bij club</a:t>
                      </a:r>
                      <a:endParaRPr lang="nl-BE" dirty="0">
                        <a:solidFill>
                          <a:srgbClr val="008E40"/>
                        </a:solidFill>
                      </a:endParaRPr>
                    </a:p>
                  </a:txBody>
                  <a:tcPr/>
                </a:tc>
                <a:extLst>
                  <a:ext uri="{0D108BD9-81ED-4DB2-BD59-A6C34878D82A}">
                    <a16:rowId xmlns:a16="http://schemas.microsoft.com/office/drawing/2014/main" val="3851893555"/>
                  </a:ext>
                </a:extLst>
              </a:tr>
              <a:tr h="370840">
                <a:tc>
                  <a:txBody>
                    <a:bodyPr/>
                    <a:lstStyle/>
                    <a:p>
                      <a:r>
                        <a:rPr lang="nl-NL" dirty="0">
                          <a:solidFill>
                            <a:srgbClr val="008E40"/>
                          </a:solidFill>
                        </a:rPr>
                        <a:t>Match supervisor</a:t>
                      </a:r>
                      <a:endParaRPr lang="nl-BE" dirty="0">
                        <a:solidFill>
                          <a:srgbClr val="008E40"/>
                        </a:solidFill>
                      </a:endParaRPr>
                    </a:p>
                  </a:txBody>
                  <a:tcPr/>
                </a:tc>
                <a:tc>
                  <a:txBody>
                    <a:bodyPr/>
                    <a:lstStyle/>
                    <a:p>
                      <a:r>
                        <a:rPr lang="nl-NL" dirty="0">
                          <a:solidFill>
                            <a:srgbClr val="008E40"/>
                          </a:solidFill>
                        </a:rPr>
                        <a:t>Soms manueel</a:t>
                      </a:r>
                      <a:endParaRPr lang="nl-BE" dirty="0">
                        <a:solidFill>
                          <a:srgbClr val="008E40"/>
                        </a:solidFill>
                      </a:endParaRPr>
                    </a:p>
                  </a:txBody>
                  <a:tcPr/>
                </a:tc>
                <a:tc>
                  <a:txBody>
                    <a:bodyPr/>
                    <a:lstStyle/>
                    <a:p>
                      <a:r>
                        <a:rPr lang="nl-NL" dirty="0">
                          <a:solidFill>
                            <a:srgbClr val="008E40"/>
                          </a:solidFill>
                        </a:rPr>
                        <a:t>Aangesloten bij club</a:t>
                      </a:r>
                      <a:endParaRPr lang="nl-BE" dirty="0">
                        <a:solidFill>
                          <a:srgbClr val="008E40"/>
                        </a:solidFill>
                      </a:endParaRPr>
                    </a:p>
                  </a:txBody>
                  <a:tcPr/>
                </a:tc>
                <a:extLst>
                  <a:ext uri="{0D108BD9-81ED-4DB2-BD59-A6C34878D82A}">
                    <a16:rowId xmlns:a16="http://schemas.microsoft.com/office/drawing/2014/main" val="385309598"/>
                  </a:ext>
                </a:extLst>
              </a:tr>
            </a:tbl>
          </a:graphicData>
        </a:graphic>
      </p:graphicFrame>
      <p:sp>
        <p:nvSpPr>
          <p:cNvPr id="5" name="Tijdelijke aanduiding voor dianummer 4">
            <a:extLst>
              <a:ext uri="{FF2B5EF4-FFF2-40B4-BE49-F238E27FC236}">
                <a16:creationId xmlns:a16="http://schemas.microsoft.com/office/drawing/2014/main" id="{CF9EB900-FE03-DEB7-2E53-2CAF5EBAF840}"/>
              </a:ext>
            </a:extLst>
          </p:cNvPr>
          <p:cNvSpPr>
            <a:spLocks noGrp="1"/>
          </p:cNvSpPr>
          <p:nvPr>
            <p:ph type="sldNum" sz="quarter" idx="12"/>
          </p:nvPr>
        </p:nvSpPr>
        <p:spPr/>
        <p:txBody>
          <a:bodyPr/>
          <a:lstStyle/>
          <a:p>
            <a:fld id="{960B4CFA-4DB4-43DB-B516-DFF76F947536}" type="slidenum">
              <a:rPr lang="nl-BE" smtClean="0"/>
              <a:t>30</a:t>
            </a:fld>
            <a:endParaRPr lang="nl-BE"/>
          </a:p>
        </p:txBody>
      </p:sp>
    </p:spTree>
    <p:extLst>
      <p:ext uri="{BB962C8B-B14F-4D97-AF65-F5344CB8AC3E}">
        <p14:creationId xmlns:p14="http://schemas.microsoft.com/office/powerpoint/2010/main" val="380015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digitaal wedstrijdblad</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48272" y="1241169"/>
            <a:ext cx="10515600" cy="2705798"/>
          </a:xfrm>
        </p:spPr>
        <p:txBody>
          <a:bodyPr>
            <a:normAutofit/>
          </a:bodyPr>
          <a:lstStyle/>
          <a:p>
            <a:pPr>
              <a:lnSpc>
                <a:spcPct val="150000"/>
              </a:lnSpc>
            </a:pPr>
            <a:r>
              <a:rPr lang="nl-NL" sz="2900" u="sng" dirty="0">
                <a:solidFill>
                  <a:schemeClr val="accent6"/>
                </a:solidFill>
                <a:latin typeface="Trebuchet MS" panose="020B0603020202020204" pitchFamily="34" charset="0"/>
                <a:ea typeface="+mj-ea"/>
                <a:cs typeface="+mj-cs"/>
              </a:rPr>
              <a:t>Stap 4:</a:t>
            </a:r>
            <a:r>
              <a:rPr lang="nl-NL" sz="2900" dirty="0">
                <a:solidFill>
                  <a:schemeClr val="accent6"/>
                </a:solidFill>
                <a:latin typeface="Trebuchet MS" panose="020B0603020202020204" pitchFamily="34" charset="0"/>
                <a:ea typeface="+mj-ea"/>
                <a:cs typeface="+mj-cs"/>
              </a:rPr>
              <a:t> matchprotocol - </a:t>
            </a:r>
            <a:r>
              <a:rPr lang="nl-NL" sz="2900" b="1" u="sng" dirty="0">
                <a:solidFill>
                  <a:schemeClr val="accent6"/>
                </a:solidFill>
                <a:latin typeface="Trebuchet MS" panose="020B0603020202020204" pitchFamily="34" charset="0"/>
                <a:ea typeface="+mj-ea"/>
                <a:cs typeface="+mj-cs"/>
              </a:rPr>
              <a:t>tijdsklok </a:t>
            </a:r>
          </a:p>
          <a:p>
            <a:pPr lvl="1">
              <a:lnSpc>
                <a:spcPct val="150000"/>
              </a:lnSpc>
            </a:pPr>
            <a:r>
              <a:rPr lang="nl-NL" sz="2000" dirty="0">
                <a:solidFill>
                  <a:schemeClr val="accent6"/>
                </a:solidFill>
                <a:latin typeface="Trebuchet MS" panose="020B0603020202020204" pitchFamily="34" charset="0"/>
                <a:ea typeface="+mj-ea"/>
                <a:cs typeface="+mj-cs"/>
              </a:rPr>
              <a:t>In digitaal wedstrijdblad is er slechts 1 time voorzien van 45 minuten</a:t>
            </a:r>
            <a:br>
              <a:rPr lang="nl-NL" sz="2000" dirty="0">
                <a:solidFill>
                  <a:schemeClr val="accent6"/>
                </a:solidFill>
                <a:latin typeface="Trebuchet MS" panose="020B0603020202020204" pitchFamily="34" charset="0"/>
                <a:ea typeface="+mj-ea"/>
                <a:cs typeface="+mj-cs"/>
              </a:rPr>
            </a:br>
            <a:r>
              <a:rPr lang="nl-NL" sz="2000" dirty="0">
                <a:solidFill>
                  <a:schemeClr val="accent6"/>
                </a:solidFill>
                <a:latin typeface="Trebuchet MS" panose="020B0603020202020204" pitchFamily="34" charset="0"/>
                <a:ea typeface="+mj-ea"/>
                <a:cs typeface="+mj-cs"/>
              </a:rPr>
              <a:t>Na 15’/30’/45’ manueel stoppen. Bij aanvang volgende set klok terug activeren</a:t>
            </a:r>
          </a:p>
          <a:p>
            <a:pPr lvl="1">
              <a:lnSpc>
                <a:spcPct val="150000"/>
              </a:lnSpc>
            </a:pPr>
            <a:endParaRPr lang="nl-NL" sz="2000" dirty="0">
              <a:solidFill>
                <a:schemeClr val="accent6"/>
              </a:solidFill>
              <a:latin typeface="Trebuchet MS" panose="020B0603020202020204" pitchFamily="34" charset="0"/>
              <a:ea typeface="+mj-ea"/>
              <a:cs typeface="+mj-cs"/>
            </a:endParaRPr>
          </a:p>
          <a:p>
            <a:pPr lvl="1">
              <a:lnSpc>
                <a:spcPct val="150000"/>
              </a:lnSpc>
            </a:pPr>
            <a:endParaRPr lang="nl-NL" sz="2000" dirty="0">
              <a:solidFill>
                <a:schemeClr val="accent6"/>
              </a:solidFill>
              <a:latin typeface="Trebuchet MS" panose="020B0603020202020204" pitchFamily="34" charset="0"/>
              <a:ea typeface="+mj-ea"/>
              <a:cs typeface="+mj-cs"/>
            </a:endParaRPr>
          </a:p>
          <a:p>
            <a:pPr marL="914400" lvl="2" indent="0">
              <a:buNone/>
            </a:pPr>
            <a:endParaRPr lang="nl-NL" dirty="0">
              <a:solidFill>
                <a:schemeClr val="accent6"/>
              </a:solidFill>
              <a:latin typeface="Trebuchet MS" panose="020B0603020202020204" pitchFamily="34" charset="0"/>
              <a:ea typeface="+mj-ea"/>
              <a:cs typeface="+mj-cs"/>
            </a:endParaRPr>
          </a:p>
        </p:txBody>
      </p:sp>
      <p:pic>
        <p:nvPicPr>
          <p:cNvPr id="6" name="Afbeelding 5">
            <a:extLst>
              <a:ext uri="{FF2B5EF4-FFF2-40B4-BE49-F238E27FC236}">
                <a16:creationId xmlns:a16="http://schemas.microsoft.com/office/drawing/2014/main" id="{8DC189FA-E520-1E3F-B687-D8ED364ED62A}"/>
              </a:ext>
            </a:extLst>
          </p:cNvPr>
          <p:cNvPicPr>
            <a:picLocks noChangeAspect="1"/>
          </p:cNvPicPr>
          <p:nvPr/>
        </p:nvPicPr>
        <p:blipFill>
          <a:blip r:embed="rId4"/>
          <a:stretch>
            <a:fillRect/>
          </a:stretch>
        </p:blipFill>
        <p:spPr>
          <a:xfrm>
            <a:off x="1406987" y="3133725"/>
            <a:ext cx="2085975" cy="590550"/>
          </a:xfrm>
          <a:prstGeom prst="rect">
            <a:avLst/>
          </a:prstGeom>
        </p:spPr>
      </p:pic>
      <p:sp>
        <p:nvSpPr>
          <p:cNvPr id="12" name="Tijdelijke aanduiding voor inhoud 10">
            <a:extLst>
              <a:ext uri="{FF2B5EF4-FFF2-40B4-BE49-F238E27FC236}">
                <a16:creationId xmlns:a16="http://schemas.microsoft.com/office/drawing/2014/main" id="{C48A30C3-90FF-8629-8FA2-845756C91AAF}"/>
              </a:ext>
            </a:extLst>
          </p:cNvPr>
          <p:cNvSpPr txBox="1">
            <a:spLocks/>
          </p:cNvSpPr>
          <p:nvPr/>
        </p:nvSpPr>
        <p:spPr>
          <a:xfrm>
            <a:off x="858243" y="4092170"/>
            <a:ext cx="10515600" cy="2578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900" u="sng" dirty="0">
                <a:solidFill>
                  <a:schemeClr val="accent6"/>
                </a:solidFill>
                <a:latin typeface="Trebuchet MS" panose="020B0603020202020204" pitchFamily="34" charset="0"/>
                <a:ea typeface="+mj-ea"/>
                <a:cs typeface="+mj-cs"/>
              </a:rPr>
              <a:t>Stap 4:</a:t>
            </a:r>
            <a:r>
              <a:rPr lang="nl-NL" sz="2900" dirty="0">
                <a:solidFill>
                  <a:schemeClr val="accent6"/>
                </a:solidFill>
                <a:latin typeface="Trebuchet MS" panose="020B0603020202020204" pitchFamily="34" charset="0"/>
                <a:ea typeface="+mj-ea"/>
                <a:cs typeface="+mj-cs"/>
              </a:rPr>
              <a:t> matchprotocol - </a:t>
            </a:r>
            <a:r>
              <a:rPr lang="nl-NL" sz="2900" b="1" u="sng" dirty="0">
                <a:solidFill>
                  <a:schemeClr val="accent6"/>
                </a:solidFill>
                <a:latin typeface="Trebuchet MS" panose="020B0603020202020204" pitchFamily="34" charset="0"/>
                <a:ea typeface="+mj-ea"/>
                <a:cs typeface="+mj-cs"/>
              </a:rPr>
              <a:t>acties</a:t>
            </a:r>
            <a:r>
              <a:rPr lang="nl-NL" sz="2900" dirty="0">
                <a:solidFill>
                  <a:schemeClr val="accent6"/>
                </a:solidFill>
                <a:latin typeface="Trebuchet MS" panose="020B0603020202020204" pitchFamily="34" charset="0"/>
                <a:ea typeface="+mj-ea"/>
                <a:cs typeface="+mj-cs"/>
              </a:rPr>
              <a:t> </a:t>
            </a:r>
            <a:endParaRPr lang="nl-NL" sz="2000" dirty="0">
              <a:solidFill>
                <a:schemeClr val="accent6"/>
              </a:solidFill>
              <a:latin typeface="Trebuchet MS" panose="020B0603020202020204" pitchFamily="34" charset="0"/>
              <a:ea typeface="+mj-ea"/>
              <a:cs typeface="+mj-cs"/>
            </a:endParaRPr>
          </a:p>
          <a:p>
            <a:pPr lvl="1">
              <a:lnSpc>
                <a:spcPct val="150000"/>
              </a:lnSpc>
            </a:pPr>
            <a:r>
              <a:rPr lang="nl-NL" sz="2000" dirty="0">
                <a:solidFill>
                  <a:schemeClr val="accent6"/>
                </a:solidFill>
                <a:latin typeface="Trebuchet MS" panose="020B0603020202020204" pitchFamily="34" charset="0"/>
                <a:ea typeface="+mj-ea"/>
                <a:cs typeface="+mj-cs"/>
              </a:rPr>
              <a:t>Doelpunten worden </a:t>
            </a:r>
            <a:r>
              <a:rPr lang="nl-NL" sz="2000" b="1" dirty="0">
                <a:solidFill>
                  <a:srgbClr val="FF0000"/>
                </a:solidFill>
                <a:latin typeface="Trebuchet MS" panose="020B0603020202020204" pitchFamily="34" charset="0"/>
                <a:ea typeface="+mj-ea"/>
                <a:cs typeface="+mj-cs"/>
              </a:rPr>
              <a:t>niet</a:t>
            </a:r>
            <a:r>
              <a:rPr lang="nl-NL" sz="2000" dirty="0">
                <a:solidFill>
                  <a:schemeClr val="accent6"/>
                </a:solidFill>
                <a:latin typeface="Trebuchet MS" panose="020B0603020202020204" pitchFamily="34" charset="0"/>
                <a:ea typeface="+mj-ea"/>
                <a:cs typeface="+mj-cs"/>
              </a:rPr>
              <a:t> geregistreerd tijdens wedstrijd op digitaal wedstrijdblad, </a:t>
            </a:r>
            <a:r>
              <a:rPr lang="nl-NL" sz="2000" b="1" u="sng" dirty="0">
                <a:solidFill>
                  <a:schemeClr val="accent6"/>
                </a:solidFill>
                <a:latin typeface="Trebuchet MS" panose="020B0603020202020204" pitchFamily="34" charset="0"/>
                <a:ea typeface="+mj-ea"/>
                <a:cs typeface="+mj-cs"/>
              </a:rPr>
              <a:t>enkel</a:t>
            </a:r>
            <a:r>
              <a:rPr lang="nl-NL" sz="2000" dirty="0">
                <a:solidFill>
                  <a:schemeClr val="accent6"/>
                </a:solidFill>
                <a:latin typeface="Trebuchet MS" panose="020B0603020202020204" pitchFamily="34" charset="0"/>
                <a:ea typeface="+mj-ea"/>
                <a:cs typeface="+mj-cs"/>
              </a:rPr>
              <a:t> </a:t>
            </a:r>
            <a:r>
              <a:rPr lang="nl-NL" sz="2000" b="1" u="sng" dirty="0">
                <a:solidFill>
                  <a:schemeClr val="accent6"/>
                </a:solidFill>
                <a:latin typeface="Trebuchet MS" panose="020B0603020202020204" pitchFamily="34" charset="0"/>
                <a:ea typeface="+mj-ea"/>
                <a:cs typeface="+mj-cs"/>
              </a:rPr>
              <a:t>de wedstrijdpunten,</a:t>
            </a:r>
            <a:r>
              <a:rPr lang="nl-NL" sz="2000" dirty="0">
                <a:solidFill>
                  <a:schemeClr val="accent6"/>
                </a:solidFill>
                <a:latin typeface="Trebuchet MS" panose="020B0603020202020204" pitchFamily="34" charset="0"/>
                <a:ea typeface="+mj-ea"/>
                <a:cs typeface="+mj-cs"/>
              </a:rPr>
              <a:t> </a:t>
            </a:r>
            <a:r>
              <a:rPr lang="nl-NL" sz="2000" dirty="0" err="1">
                <a:solidFill>
                  <a:schemeClr val="accent6"/>
                </a:solidFill>
                <a:latin typeface="Trebuchet MS" panose="020B0603020202020204" pitchFamily="34" charset="0"/>
                <a:ea typeface="+mj-ea"/>
                <a:cs typeface="+mj-cs"/>
              </a:rPr>
              <a:t>vb</a:t>
            </a:r>
            <a:r>
              <a:rPr lang="nl-NL" sz="2000" dirty="0">
                <a:solidFill>
                  <a:schemeClr val="accent6"/>
                </a:solidFill>
                <a:latin typeface="Trebuchet MS" panose="020B0603020202020204" pitchFamily="34" charset="0"/>
                <a:ea typeface="+mj-ea"/>
                <a:cs typeface="+mj-cs"/>
              </a:rPr>
              <a:t> slide 29</a:t>
            </a:r>
          </a:p>
          <a:p>
            <a:pPr lvl="1">
              <a:lnSpc>
                <a:spcPct val="150000"/>
              </a:lnSpc>
            </a:pPr>
            <a:r>
              <a:rPr lang="nl-NL" sz="2000" dirty="0">
                <a:solidFill>
                  <a:schemeClr val="accent6"/>
                </a:solidFill>
                <a:latin typeface="Trebuchet MS" panose="020B0603020202020204" pitchFamily="34" charset="0"/>
                <a:ea typeface="+mj-ea"/>
                <a:cs typeface="+mj-cs"/>
              </a:rPr>
              <a:t>Waarschuwingen, straftijden en diskwalificaties worden wel geregistreerd</a:t>
            </a:r>
            <a:endParaRPr lang="nl-NL" sz="2200" dirty="0">
              <a:solidFill>
                <a:schemeClr val="accent6"/>
              </a:solidFill>
              <a:latin typeface="Trebuchet MS" panose="020B0603020202020204" pitchFamily="34" charset="0"/>
              <a:ea typeface="+mj-ea"/>
              <a:cs typeface="+mj-cs"/>
            </a:endParaRPr>
          </a:p>
          <a:p>
            <a:pPr marL="914400" lvl="2" indent="0">
              <a:buFont typeface="Arial" panose="020B0604020202020204" pitchFamily="34" charset="0"/>
              <a:buNone/>
            </a:pPr>
            <a:endParaRPr lang="nl-NL" dirty="0">
              <a:solidFill>
                <a:schemeClr val="accent6"/>
              </a:solidFill>
              <a:latin typeface="Trebuchet MS" panose="020B0603020202020204" pitchFamily="34" charset="0"/>
              <a:ea typeface="+mj-ea"/>
              <a:cs typeface="+mj-cs"/>
            </a:endParaRPr>
          </a:p>
        </p:txBody>
      </p:sp>
      <p:pic>
        <p:nvPicPr>
          <p:cNvPr id="13" name="Afbeelding 12">
            <a:extLst>
              <a:ext uri="{FF2B5EF4-FFF2-40B4-BE49-F238E27FC236}">
                <a16:creationId xmlns:a16="http://schemas.microsoft.com/office/drawing/2014/main" id="{5813A167-4354-3750-F182-E9CF1D4D9D39}"/>
              </a:ext>
            </a:extLst>
          </p:cNvPr>
          <p:cNvPicPr>
            <a:picLocks noChangeAspect="1"/>
          </p:cNvPicPr>
          <p:nvPr/>
        </p:nvPicPr>
        <p:blipFill>
          <a:blip r:embed="rId5"/>
          <a:stretch>
            <a:fillRect/>
          </a:stretch>
        </p:blipFill>
        <p:spPr>
          <a:xfrm>
            <a:off x="4185245" y="3177783"/>
            <a:ext cx="2171700" cy="600075"/>
          </a:xfrm>
          <a:prstGeom prst="rect">
            <a:avLst/>
          </a:prstGeom>
        </p:spPr>
      </p:pic>
      <p:pic>
        <p:nvPicPr>
          <p:cNvPr id="15" name="Afbeelding 14">
            <a:extLst>
              <a:ext uri="{FF2B5EF4-FFF2-40B4-BE49-F238E27FC236}">
                <a16:creationId xmlns:a16="http://schemas.microsoft.com/office/drawing/2014/main" id="{00B1DF0B-A87B-5815-7D81-88FD5333E8A4}"/>
              </a:ext>
            </a:extLst>
          </p:cNvPr>
          <p:cNvPicPr>
            <a:picLocks noChangeAspect="1"/>
          </p:cNvPicPr>
          <p:nvPr/>
        </p:nvPicPr>
        <p:blipFill rotWithShape="1">
          <a:blip r:embed="rId6"/>
          <a:srcRect t="12847"/>
          <a:stretch/>
        </p:blipFill>
        <p:spPr>
          <a:xfrm>
            <a:off x="7049228" y="3203265"/>
            <a:ext cx="2143125" cy="539586"/>
          </a:xfrm>
          <a:prstGeom prst="rect">
            <a:avLst/>
          </a:prstGeom>
        </p:spPr>
      </p:pic>
      <p:sp>
        <p:nvSpPr>
          <p:cNvPr id="16" name="Rechthoek: afgeronde hoeken 15">
            <a:extLst>
              <a:ext uri="{FF2B5EF4-FFF2-40B4-BE49-F238E27FC236}">
                <a16:creationId xmlns:a16="http://schemas.microsoft.com/office/drawing/2014/main" id="{BFCFE233-7F59-EDAD-311D-437849AB3B7C}"/>
              </a:ext>
            </a:extLst>
          </p:cNvPr>
          <p:cNvSpPr/>
          <p:nvPr/>
        </p:nvSpPr>
        <p:spPr>
          <a:xfrm>
            <a:off x="1406987" y="3126819"/>
            <a:ext cx="595433" cy="59055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afgeronde hoeken 16">
            <a:extLst>
              <a:ext uri="{FF2B5EF4-FFF2-40B4-BE49-F238E27FC236}">
                <a16:creationId xmlns:a16="http://schemas.microsoft.com/office/drawing/2014/main" id="{B57C980B-133B-A9FC-47BB-90247A48CBAC}"/>
              </a:ext>
            </a:extLst>
          </p:cNvPr>
          <p:cNvSpPr/>
          <p:nvPr/>
        </p:nvSpPr>
        <p:spPr>
          <a:xfrm>
            <a:off x="4205573" y="3177783"/>
            <a:ext cx="684019" cy="59055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hthoek: afgeronde hoeken 17">
            <a:extLst>
              <a:ext uri="{FF2B5EF4-FFF2-40B4-BE49-F238E27FC236}">
                <a16:creationId xmlns:a16="http://schemas.microsoft.com/office/drawing/2014/main" id="{7FA7B206-B715-F723-9326-84DC65343C6D}"/>
              </a:ext>
            </a:extLst>
          </p:cNvPr>
          <p:cNvSpPr/>
          <p:nvPr/>
        </p:nvSpPr>
        <p:spPr>
          <a:xfrm>
            <a:off x="7094988" y="3126819"/>
            <a:ext cx="595433" cy="59055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dianummer 19">
            <a:extLst>
              <a:ext uri="{FF2B5EF4-FFF2-40B4-BE49-F238E27FC236}">
                <a16:creationId xmlns:a16="http://schemas.microsoft.com/office/drawing/2014/main" id="{0E491B76-25E1-32C9-2548-B07BB76C7085}"/>
              </a:ext>
            </a:extLst>
          </p:cNvPr>
          <p:cNvSpPr>
            <a:spLocks noGrp="1"/>
          </p:cNvSpPr>
          <p:nvPr>
            <p:ph type="sldNum" sz="quarter" idx="12"/>
          </p:nvPr>
        </p:nvSpPr>
        <p:spPr/>
        <p:txBody>
          <a:bodyPr/>
          <a:lstStyle/>
          <a:p>
            <a:fld id="{960B4CFA-4DB4-43DB-B516-DFF76F947536}" type="slidenum">
              <a:rPr lang="nl-BE" smtClean="0"/>
              <a:t>31</a:t>
            </a:fld>
            <a:endParaRPr lang="nl-BE"/>
          </a:p>
        </p:txBody>
      </p:sp>
    </p:spTree>
    <p:extLst>
      <p:ext uri="{BB962C8B-B14F-4D97-AF65-F5344CB8AC3E}">
        <p14:creationId xmlns:p14="http://schemas.microsoft.com/office/powerpoint/2010/main" val="4814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digitaal wedstrijdblad</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48272" y="1241169"/>
            <a:ext cx="10515600" cy="3032567"/>
          </a:xfrm>
        </p:spPr>
        <p:txBody>
          <a:bodyPr>
            <a:normAutofit/>
          </a:bodyPr>
          <a:lstStyle/>
          <a:p>
            <a:pPr>
              <a:lnSpc>
                <a:spcPct val="150000"/>
              </a:lnSpc>
            </a:pPr>
            <a:r>
              <a:rPr lang="nl-NL" sz="2900" u="sng" dirty="0">
                <a:solidFill>
                  <a:schemeClr val="accent6"/>
                </a:solidFill>
                <a:latin typeface="Trebuchet MS" panose="020B0603020202020204" pitchFamily="34" charset="0"/>
                <a:ea typeface="+mj-ea"/>
                <a:cs typeface="+mj-cs"/>
              </a:rPr>
              <a:t>Stap 4:</a:t>
            </a:r>
            <a:endParaRPr lang="nl-NL" dirty="0">
              <a:solidFill>
                <a:schemeClr val="accent6"/>
              </a:solidFill>
              <a:latin typeface="Trebuchet MS" panose="020B0603020202020204" pitchFamily="34" charset="0"/>
              <a:ea typeface="+mj-ea"/>
              <a:cs typeface="+mj-cs"/>
            </a:endParaRPr>
          </a:p>
        </p:txBody>
      </p:sp>
      <p:graphicFrame>
        <p:nvGraphicFramePr>
          <p:cNvPr id="3" name="Tabel 3">
            <a:extLst>
              <a:ext uri="{FF2B5EF4-FFF2-40B4-BE49-F238E27FC236}">
                <a16:creationId xmlns:a16="http://schemas.microsoft.com/office/drawing/2014/main" id="{6D038F41-3712-F439-2EEC-8BA5181AAF26}"/>
              </a:ext>
            </a:extLst>
          </p:cNvPr>
          <p:cNvGraphicFramePr>
            <a:graphicFrameLocks noGrp="1"/>
          </p:cNvGraphicFramePr>
          <p:nvPr>
            <p:extLst>
              <p:ext uri="{D42A27DB-BD31-4B8C-83A1-F6EECF244321}">
                <p14:modId xmlns:p14="http://schemas.microsoft.com/office/powerpoint/2010/main" val="3768590251"/>
              </p:ext>
            </p:extLst>
          </p:nvPr>
        </p:nvGraphicFramePr>
        <p:xfrm>
          <a:off x="1066552" y="2191212"/>
          <a:ext cx="9879039" cy="914400"/>
        </p:xfrm>
        <a:graphic>
          <a:graphicData uri="http://schemas.openxmlformats.org/drawingml/2006/table">
            <a:tbl>
              <a:tblPr firstRow="1" bandRow="1">
                <a:tableStyleId>{93296810-A885-4BE3-A3E7-6D5BEEA58F35}</a:tableStyleId>
              </a:tblPr>
              <a:tblGrid>
                <a:gridCol w="1261641">
                  <a:extLst>
                    <a:ext uri="{9D8B030D-6E8A-4147-A177-3AD203B41FA5}">
                      <a16:colId xmlns:a16="http://schemas.microsoft.com/office/drawing/2014/main" val="285669826"/>
                    </a:ext>
                  </a:extLst>
                </a:gridCol>
                <a:gridCol w="1034899">
                  <a:extLst>
                    <a:ext uri="{9D8B030D-6E8A-4147-A177-3AD203B41FA5}">
                      <a16:colId xmlns:a16="http://schemas.microsoft.com/office/drawing/2014/main" val="1441052468"/>
                    </a:ext>
                  </a:extLst>
                </a:gridCol>
                <a:gridCol w="1353045">
                  <a:extLst>
                    <a:ext uri="{9D8B030D-6E8A-4147-A177-3AD203B41FA5}">
                      <a16:colId xmlns:a16="http://schemas.microsoft.com/office/drawing/2014/main" val="3961151225"/>
                    </a:ext>
                  </a:extLst>
                </a:gridCol>
                <a:gridCol w="1148270">
                  <a:extLst>
                    <a:ext uri="{9D8B030D-6E8A-4147-A177-3AD203B41FA5}">
                      <a16:colId xmlns:a16="http://schemas.microsoft.com/office/drawing/2014/main" val="4027879947"/>
                    </a:ext>
                  </a:extLst>
                </a:gridCol>
                <a:gridCol w="1353045">
                  <a:extLst>
                    <a:ext uri="{9D8B030D-6E8A-4147-A177-3AD203B41FA5}">
                      <a16:colId xmlns:a16="http://schemas.microsoft.com/office/drawing/2014/main" val="953106764"/>
                    </a:ext>
                  </a:extLst>
                </a:gridCol>
                <a:gridCol w="1148270">
                  <a:extLst>
                    <a:ext uri="{9D8B030D-6E8A-4147-A177-3AD203B41FA5}">
                      <a16:colId xmlns:a16="http://schemas.microsoft.com/office/drawing/2014/main" val="3442038413"/>
                    </a:ext>
                  </a:extLst>
                </a:gridCol>
                <a:gridCol w="1324008">
                  <a:extLst>
                    <a:ext uri="{9D8B030D-6E8A-4147-A177-3AD203B41FA5}">
                      <a16:colId xmlns:a16="http://schemas.microsoft.com/office/drawing/2014/main" val="914659422"/>
                    </a:ext>
                  </a:extLst>
                </a:gridCol>
                <a:gridCol w="1255861">
                  <a:extLst>
                    <a:ext uri="{9D8B030D-6E8A-4147-A177-3AD203B41FA5}">
                      <a16:colId xmlns:a16="http://schemas.microsoft.com/office/drawing/2014/main" val="3883262633"/>
                    </a:ext>
                  </a:extLst>
                </a:gridCol>
              </a:tblGrid>
              <a:tr h="0">
                <a:tc>
                  <a:txBody>
                    <a:bodyPr/>
                    <a:lstStyle/>
                    <a:p>
                      <a:pPr algn="ctr"/>
                      <a:r>
                        <a:rPr lang="nl-NL" sz="1600" dirty="0"/>
                        <a:t>voorbeeld</a:t>
                      </a:r>
                      <a:endParaRPr lang="nl-BE" sz="1600" dirty="0"/>
                    </a:p>
                  </a:txBody>
                  <a:tcPr/>
                </a:tc>
                <a:tc>
                  <a:txBody>
                    <a:bodyPr/>
                    <a:lstStyle/>
                    <a:p>
                      <a:pPr algn="ctr"/>
                      <a:r>
                        <a:rPr lang="nl-NL" sz="1600" dirty="0"/>
                        <a:t>Score set 1</a:t>
                      </a:r>
                      <a:endParaRPr lang="nl-BE" sz="1600" dirty="0"/>
                    </a:p>
                  </a:txBody>
                  <a:tcPr/>
                </a:tc>
                <a:tc>
                  <a:txBody>
                    <a:bodyPr/>
                    <a:lstStyle/>
                    <a:p>
                      <a:pPr algn="ctr"/>
                      <a:r>
                        <a:rPr lang="nl-NL" sz="1600" dirty="0" err="1"/>
                        <a:t>Wedstrijdptn</a:t>
                      </a:r>
                      <a:endParaRPr lang="nl-BE" sz="1600" dirty="0"/>
                    </a:p>
                  </a:txBody>
                  <a:tcPr/>
                </a:tc>
                <a:tc>
                  <a:txBody>
                    <a:bodyPr/>
                    <a:lstStyle/>
                    <a:p>
                      <a:pPr algn="ctr"/>
                      <a:r>
                        <a:rPr lang="nl-NL" sz="1600" dirty="0"/>
                        <a:t>Score set 2</a:t>
                      </a:r>
                      <a:endParaRPr lang="nl-BE" sz="1600" dirty="0"/>
                    </a:p>
                  </a:txBody>
                  <a:tcPr/>
                </a:tc>
                <a:tc>
                  <a:txBody>
                    <a:bodyPr/>
                    <a:lstStyle/>
                    <a:p>
                      <a:pPr algn="ctr"/>
                      <a:r>
                        <a:rPr lang="nl-NL" sz="1600" dirty="0" err="1"/>
                        <a:t>Wedstrijdptn</a:t>
                      </a:r>
                      <a:endParaRPr lang="nl-BE" sz="1600" dirty="0"/>
                    </a:p>
                  </a:txBody>
                  <a:tcPr/>
                </a:tc>
                <a:tc>
                  <a:txBody>
                    <a:bodyPr/>
                    <a:lstStyle/>
                    <a:p>
                      <a:pPr algn="ctr"/>
                      <a:r>
                        <a:rPr lang="nl-NL" sz="1600" dirty="0"/>
                        <a:t>Score set 3</a:t>
                      </a:r>
                      <a:endParaRPr lang="nl-BE" sz="1600" dirty="0"/>
                    </a:p>
                  </a:txBody>
                  <a:tcPr/>
                </a:tc>
                <a:tc>
                  <a:txBody>
                    <a:bodyPr/>
                    <a:lstStyle/>
                    <a:p>
                      <a:pPr algn="ctr"/>
                      <a:r>
                        <a:rPr lang="nl-NL" sz="1600" dirty="0" err="1"/>
                        <a:t>wedstrijdptn</a:t>
                      </a:r>
                      <a:endParaRPr lang="nl-BE" sz="1600" dirty="0"/>
                    </a:p>
                  </a:txBody>
                  <a:tcPr/>
                </a:tc>
                <a:tc>
                  <a:txBody>
                    <a:bodyPr/>
                    <a:lstStyle/>
                    <a:p>
                      <a:pPr algn="ctr"/>
                      <a:r>
                        <a:rPr lang="nl-NL" sz="1600" dirty="0">
                          <a:solidFill>
                            <a:srgbClr val="FFFF00"/>
                          </a:solidFill>
                        </a:rPr>
                        <a:t>Einduitslag</a:t>
                      </a:r>
                      <a:endParaRPr lang="nl-BE" sz="1600" dirty="0">
                        <a:solidFill>
                          <a:srgbClr val="FFFF00"/>
                        </a:solidFill>
                      </a:endParaRPr>
                    </a:p>
                  </a:txBody>
                  <a:tcPr/>
                </a:tc>
                <a:extLst>
                  <a:ext uri="{0D108BD9-81ED-4DB2-BD59-A6C34878D82A}">
                    <a16:rowId xmlns:a16="http://schemas.microsoft.com/office/drawing/2014/main" val="3329115325"/>
                  </a:ext>
                </a:extLst>
              </a:tr>
              <a:tr h="0">
                <a:tc>
                  <a:txBody>
                    <a:bodyPr/>
                    <a:lstStyle/>
                    <a:p>
                      <a:pPr algn="ctr"/>
                      <a:r>
                        <a:rPr lang="nl-NL" sz="1600" dirty="0"/>
                        <a:t>Voorbeeld 1</a:t>
                      </a:r>
                      <a:endParaRPr lang="nl-BE" sz="1600" dirty="0"/>
                    </a:p>
                  </a:txBody>
                  <a:tcPr/>
                </a:tc>
                <a:tc>
                  <a:txBody>
                    <a:bodyPr/>
                    <a:lstStyle/>
                    <a:p>
                      <a:pPr algn="ctr"/>
                      <a:r>
                        <a:rPr lang="nl-NL" sz="1600" dirty="0"/>
                        <a:t>7-5</a:t>
                      </a:r>
                      <a:endParaRPr lang="nl-BE" sz="1600" dirty="0"/>
                    </a:p>
                  </a:txBody>
                  <a:tcPr/>
                </a:tc>
                <a:tc>
                  <a:txBody>
                    <a:bodyPr/>
                    <a:lstStyle/>
                    <a:p>
                      <a:pPr algn="ctr"/>
                      <a:r>
                        <a:rPr lang="nl-NL" sz="1600" dirty="0"/>
                        <a:t>2-0</a:t>
                      </a:r>
                      <a:endParaRPr lang="nl-BE" sz="1600" dirty="0"/>
                    </a:p>
                  </a:txBody>
                  <a:tcPr>
                    <a:solidFill>
                      <a:schemeClr val="accent4"/>
                    </a:solidFill>
                  </a:tcPr>
                </a:tc>
                <a:tc>
                  <a:txBody>
                    <a:bodyPr/>
                    <a:lstStyle/>
                    <a:p>
                      <a:pPr algn="ctr"/>
                      <a:r>
                        <a:rPr lang="nl-NL" sz="1600" dirty="0"/>
                        <a:t>6-6</a:t>
                      </a:r>
                      <a:endParaRPr lang="nl-BE" sz="1600" dirty="0"/>
                    </a:p>
                  </a:txBody>
                  <a:tcPr/>
                </a:tc>
                <a:tc>
                  <a:txBody>
                    <a:bodyPr/>
                    <a:lstStyle/>
                    <a:p>
                      <a:pPr algn="ctr"/>
                      <a:r>
                        <a:rPr lang="nl-NL" sz="1600" dirty="0"/>
                        <a:t>1-1</a:t>
                      </a:r>
                      <a:endParaRPr lang="nl-BE" sz="1600" dirty="0"/>
                    </a:p>
                  </a:txBody>
                  <a:tcPr>
                    <a:solidFill>
                      <a:schemeClr val="accent4"/>
                    </a:solidFill>
                  </a:tcPr>
                </a:tc>
                <a:tc>
                  <a:txBody>
                    <a:bodyPr/>
                    <a:lstStyle/>
                    <a:p>
                      <a:pPr algn="ctr"/>
                      <a:r>
                        <a:rPr lang="nl-NL" sz="1600" dirty="0"/>
                        <a:t>8-6</a:t>
                      </a:r>
                      <a:endParaRPr lang="nl-BE" sz="1600" dirty="0"/>
                    </a:p>
                  </a:txBody>
                  <a:tcPr/>
                </a:tc>
                <a:tc>
                  <a:txBody>
                    <a:bodyPr/>
                    <a:lstStyle/>
                    <a:p>
                      <a:pPr algn="ctr"/>
                      <a:r>
                        <a:rPr lang="nl-NL" sz="1600" dirty="0"/>
                        <a:t>2-0</a:t>
                      </a:r>
                      <a:endParaRPr lang="nl-BE" sz="1600" dirty="0"/>
                    </a:p>
                  </a:txBody>
                  <a:tcPr>
                    <a:solidFill>
                      <a:schemeClr val="accent4"/>
                    </a:solidFill>
                  </a:tcPr>
                </a:tc>
                <a:tc>
                  <a:txBody>
                    <a:bodyPr/>
                    <a:lstStyle/>
                    <a:p>
                      <a:pPr algn="ctr"/>
                      <a:r>
                        <a:rPr lang="nl-NL" sz="1600" dirty="0"/>
                        <a:t>5-1</a:t>
                      </a:r>
                      <a:endParaRPr lang="nl-BE" sz="1600" dirty="0"/>
                    </a:p>
                  </a:txBody>
                  <a:tcPr>
                    <a:solidFill>
                      <a:srgbClr val="FFFF00"/>
                    </a:solidFill>
                  </a:tcPr>
                </a:tc>
                <a:extLst>
                  <a:ext uri="{0D108BD9-81ED-4DB2-BD59-A6C34878D82A}">
                    <a16:rowId xmlns:a16="http://schemas.microsoft.com/office/drawing/2014/main" val="1691794783"/>
                  </a:ext>
                </a:extLst>
              </a:tr>
            </a:tbl>
          </a:graphicData>
        </a:graphic>
      </p:graphicFrame>
      <p:sp>
        <p:nvSpPr>
          <p:cNvPr id="2" name="Rechthoek: afgeronde hoeken 1">
            <a:extLst>
              <a:ext uri="{FF2B5EF4-FFF2-40B4-BE49-F238E27FC236}">
                <a16:creationId xmlns:a16="http://schemas.microsoft.com/office/drawing/2014/main" id="{B87073C7-6C61-AE1B-48AC-4FCD465E1741}"/>
              </a:ext>
            </a:extLst>
          </p:cNvPr>
          <p:cNvSpPr/>
          <p:nvPr/>
        </p:nvSpPr>
        <p:spPr>
          <a:xfrm>
            <a:off x="9653504" y="2060294"/>
            <a:ext cx="1292087" cy="12335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CBF6126D-A7AA-A70D-F90F-5581B24A5DFD}"/>
              </a:ext>
            </a:extLst>
          </p:cNvPr>
          <p:cNvPicPr>
            <a:picLocks noChangeAspect="1"/>
          </p:cNvPicPr>
          <p:nvPr/>
        </p:nvPicPr>
        <p:blipFill>
          <a:blip r:embed="rId4"/>
          <a:stretch>
            <a:fillRect/>
          </a:stretch>
        </p:blipFill>
        <p:spPr>
          <a:xfrm>
            <a:off x="0" y="100186"/>
            <a:ext cx="11596518" cy="5057404"/>
          </a:xfrm>
          <a:prstGeom prst="rect">
            <a:avLst/>
          </a:prstGeom>
        </p:spPr>
      </p:pic>
      <p:sp>
        <p:nvSpPr>
          <p:cNvPr id="6" name="Rechthoek: afgeronde hoeken 5">
            <a:extLst>
              <a:ext uri="{FF2B5EF4-FFF2-40B4-BE49-F238E27FC236}">
                <a16:creationId xmlns:a16="http://schemas.microsoft.com/office/drawing/2014/main" id="{7B129BB6-1D42-0AE0-4326-7079FEFE4A1A}"/>
              </a:ext>
            </a:extLst>
          </p:cNvPr>
          <p:cNvSpPr/>
          <p:nvPr/>
        </p:nvSpPr>
        <p:spPr>
          <a:xfrm>
            <a:off x="11855" y="357315"/>
            <a:ext cx="3981967" cy="22802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afgeronde hoeken 11">
            <a:extLst>
              <a:ext uri="{FF2B5EF4-FFF2-40B4-BE49-F238E27FC236}">
                <a16:creationId xmlns:a16="http://schemas.microsoft.com/office/drawing/2014/main" id="{DA8C27DE-8DC4-D4BB-633A-05CBD19D292E}"/>
              </a:ext>
            </a:extLst>
          </p:cNvPr>
          <p:cNvSpPr/>
          <p:nvPr/>
        </p:nvSpPr>
        <p:spPr>
          <a:xfrm>
            <a:off x="7257635" y="2259741"/>
            <a:ext cx="891251" cy="49771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ADE8DAA5-1095-B127-CD5E-617CF72034C6}"/>
              </a:ext>
            </a:extLst>
          </p:cNvPr>
          <p:cNvPicPr>
            <a:picLocks noChangeAspect="1"/>
          </p:cNvPicPr>
          <p:nvPr/>
        </p:nvPicPr>
        <p:blipFill>
          <a:blip r:embed="rId5"/>
          <a:stretch>
            <a:fillRect/>
          </a:stretch>
        </p:blipFill>
        <p:spPr>
          <a:xfrm>
            <a:off x="-11855" y="49314"/>
            <a:ext cx="12192000" cy="6836111"/>
          </a:xfrm>
          <a:prstGeom prst="rect">
            <a:avLst/>
          </a:prstGeom>
        </p:spPr>
      </p:pic>
      <p:sp>
        <p:nvSpPr>
          <p:cNvPr id="15" name="Rechthoek: afgeronde hoeken 14">
            <a:extLst>
              <a:ext uri="{FF2B5EF4-FFF2-40B4-BE49-F238E27FC236}">
                <a16:creationId xmlns:a16="http://schemas.microsoft.com/office/drawing/2014/main" id="{9F335427-5E4F-BE65-89DE-6E992516A309}"/>
              </a:ext>
            </a:extLst>
          </p:cNvPr>
          <p:cNvSpPr/>
          <p:nvPr/>
        </p:nvSpPr>
        <p:spPr>
          <a:xfrm>
            <a:off x="9491241" y="2625322"/>
            <a:ext cx="1292087" cy="106707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Afbeelding 16">
            <a:extLst>
              <a:ext uri="{FF2B5EF4-FFF2-40B4-BE49-F238E27FC236}">
                <a16:creationId xmlns:a16="http://schemas.microsoft.com/office/drawing/2014/main" id="{35CBBC98-EEE2-317B-5AE9-5796CA5C21FB}"/>
              </a:ext>
            </a:extLst>
          </p:cNvPr>
          <p:cNvPicPr>
            <a:picLocks noChangeAspect="1"/>
          </p:cNvPicPr>
          <p:nvPr/>
        </p:nvPicPr>
        <p:blipFill rotWithShape="1">
          <a:blip r:embed="rId6"/>
          <a:srcRect l="664" t="-8411" b="-8411"/>
          <a:stretch/>
        </p:blipFill>
        <p:spPr>
          <a:xfrm>
            <a:off x="28656" y="-56408"/>
            <a:ext cx="12110977" cy="6814222"/>
          </a:xfrm>
          <a:prstGeom prst="rect">
            <a:avLst/>
          </a:prstGeom>
        </p:spPr>
      </p:pic>
      <p:sp>
        <p:nvSpPr>
          <p:cNvPr id="18" name="Rechthoek: afgeronde hoeken 17">
            <a:extLst>
              <a:ext uri="{FF2B5EF4-FFF2-40B4-BE49-F238E27FC236}">
                <a16:creationId xmlns:a16="http://schemas.microsoft.com/office/drawing/2014/main" id="{11599C50-269D-34B7-16BD-56FCDA63E2F1}"/>
              </a:ext>
            </a:extLst>
          </p:cNvPr>
          <p:cNvSpPr/>
          <p:nvPr/>
        </p:nvSpPr>
        <p:spPr>
          <a:xfrm>
            <a:off x="11855" y="1216717"/>
            <a:ext cx="3981967" cy="230466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afgeronde hoeken 18">
            <a:extLst>
              <a:ext uri="{FF2B5EF4-FFF2-40B4-BE49-F238E27FC236}">
                <a16:creationId xmlns:a16="http://schemas.microsoft.com/office/drawing/2014/main" id="{601BEB6A-5C22-9C41-1535-AD947F64C421}"/>
              </a:ext>
            </a:extLst>
          </p:cNvPr>
          <p:cNvSpPr/>
          <p:nvPr/>
        </p:nvSpPr>
        <p:spPr>
          <a:xfrm>
            <a:off x="7595616" y="3174141"/>
            <a:ext cx="999744" cy="34724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ijdelijke aanduiding voor dianummer 21">
            <a:extLst>
              <a:ext uri="{FF2B5EF4-FFF2-40B4-BE49-F238E27FC236}">
                <a16:creationId xmlns:a16="http://schemas.microsoft.com/office/drawing/2014/main" id="{882F3C79-D811-2D37-4C2F-6A5D19511F57}"/>
              </a:ext>
            </a:extLst>
          </p:cNvPr>
          <p:cNvSpPr>
            <a:spLocks noGrp="1"/>
          </p:cNvSpPr>
          <p:nvPr>
            <p:ph type="sldNum" sz="quarter" idx="12"/>
          </p:nvPr>
        </p:nvSpPr>
        <p:spPr/>
        <p:txBody>
          <a:bodyPr/>
          <a:lstStyle/>
          <a:p>
            <a:fld id="{960B4CFA-4DB4-43DB-B516-DFF76F947536}" type="slidenum">
              <a:rPr lang="nl-BE" smtClean="0"/>
              <a:t>32</a:t>
            </a:fld>
            <a:endParaRPr lang="nl-BE"/>
          </a:p>
        </p:txBody>
      </p:sp>
    </p:spTree>
    <p:extLst>
      <p:ext uri="{BB962C8B-B14F-4D97-AF65-F5344CB8AC3E}">
        <p14:creationId xmlns:p14="http://schemas.microsoft.com/office/powerpoint/2010/main" val="20291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15"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Organisatie opleiding</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420715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 opleidingsplan</a:t>
            </a:r>
            <a:r>
              <a:rPr kumimoji="0" lang="nl-BE" sz="3300" b="1" i="0" u="none" strike="noStrike" kern="1200" cap="none" spc="0" normalizeH="0" baseline="0" noProof="0">
                <a:ln>
                  <a:noFill/>
                </a:ln>
                <a:solidFill>
                  <a:prstClr val="white"/>
                </a:solidFill>
                <a:effectLst/>
                <a:uLnTx/>
                <a:uFillTx/>
                <a:latin typeface="Trebuchet MS" panose="020B0603020202020204" pitchFamily="34" charset="0"/>
                <a:ea typeface="+mj-ea"/>
                <a:cs typeface="+mj-cs"/>
              </a:rPr>
              <a:t> </a:t>
            </a:r>
          </a:p>
        </p:txBody>
      </p:sp>
      <p:sp>
        <p:nvSpPr>
          <p:cNvPr id="6" name="Tekstvak 5">
            <a:extLst>
              <a:ext uri="{FF2B5EF4-FFF2-40B4-BE49-F238E27FC236}">
                <a16:creationId xmlns:a16="http://schemas.microsoft.com/office/drawing/2014/main" id="{21717951-5200-4B21-81AE-1FE9205B15EA}"/>
              </a:ext>
            </a:extLst>
          </p:cNvPr>
          <p:cNvSpPr txBox="1"/>
          <p:nvPr/>
        </p:nvSpPr>
        <p:spPr>
          <a:xfrm>
            <a:off x="858243" y="1502767"/>
            <a:ext cx="9885957" cy="4022961"/>
          </a:xfrm>
          <a:prstGeom prst="rect">
            <a:avLst/>
          </a:prstGeom>
          <a:noFill/>
        </p:spPr>
        <p:txBody>
          <a:bodyPr wrap="square" lIns="91440" tIns="45720" rIns="91440" bIns="45720" rtlCol="0" anchor="t">
            <a:spAutoFit/>
          </a:bodyPr>
          <a:lstStyle/>
          <a:p>
            <a:pPr marL="457200" marR="0" lvl="0" indent="-457200" algn="l" defTabSz="457200" rtl="0" eaLnBrk="1" fontAlgn="auto" latinLnBrk="0" hangingPunct="1">
              <a:lnSpc>
                <a:spcPct val="250000"/>
              </a:lnSpc>
              <a:spcBef>
                <a:spcPts val="0"/>
              </a:spcBef>
              <a:spcAft>
                <a:spcPts val="0"/>
              </a:spcAft>
              <a:buClrTx/>
              <a:buSzTx/>
              <a:buFont typeface="Wingdings" panose="05000000000000000000" pitchFamily="2" charset="2"/>
              <a:buChar char="§"/>
              <a:tabLst/>
              <a:defRPr/>
            </a:pPr>
            <a:r>
              <a:rPr kumimoji="0" lang="nl-BE" sz="3600" b="1" i="0" u="none" strike="noStrike" kern="1200" cap="none" spc="0" normalizeH="0" baseline="0" noProof="0">
                <a:ln>
                  <a:noFill/>
                </a:ln>
                <a:solidFill>
                  <a:srgbClr val="FFC000"/>
                </a:solidFill>
                <a:effectLst/>
                <a:uLnTx/>
                <a:uFillTx/>
                <a:latin typeface="Calibri" panose="020F0502020204030204"/>
                <a:ea typeface="+mn-ea"/>
                <a:cs typeface="+mn-cs"/>
              </a:rPr>
              <a:t>Aanpak</a:t>
            </a:r>
          </a:p>
          <a:p>
            <a:pPr marL="457200" marR="0" lvl="0" indent="-457200" algn="l" defTabSz="457200" rtl="0" eaLnBrk="1" fontAlgn="auto" latinLnBrk="0" hangingPunct="1">
              <a:lnSpc>
                <a:spcPct val="250000"/>
              </a:lnSpc>
              <a:spcBef>
                <a:spcPts val="0"/>
              </a:spcBef>
              <a:spcAft>
                <a:spcPts val="0"/>
              </a:spcAft>
              <a:buClrTx/>
              <a:buSzTx/>
              <a:buFont typeface="Wingdings" panose="05000000000000000000" pitchFamily="2" charset="2"/>
              <a:buChar char="§"/>
              <a:tabLst/>
              <a:defRPr/>
            </a:pPr>
            <a:r>
              <a:rPr kumimoji="0" lang="nl-BE" sz="3600" b="1" i="0" u="none" strike="noStrike" kern="1200" cap="none" spc="0" normalizeH="0" baseline="0" noProof="0">
                <a:ln>
                  <a:noFill/>
                </a:ln>
                <a:solidFill>
                  <a:srgbClr val="FFC000"/>
                </a:solidFill>
                <a:effectLst/>
                <a:uLnTx/>
                <a:uFillTx/>
                <a:latin typeface="Calibri" panose="020F0502020204030204"/>
                <a:ea typeface="+mn-ea"/>
                <a:cs typeface="+mn-cs"/>
              </a:rPr>
              <a:t>Planning</a:t>
            </a:r>
            <a:endParaRPr kumimoji="0" lang="nl-BE" sz="2800" b="1" i="0" u="none" strike="noStrike" kern="1200" cap="none" spc="0" normalizeH="0" baseline="0" noProof="0">
              <a:ln>
                <a:noFill/>
              </a:ln>
              <a:solidFill>
                <a:srgbClr val="FFC000"/>
              </a:solidFill>
              <a:effectLst/>
              <a:uLnTx/>
              <a:uFillTx/>
              <a:latin typeface="Calibri" panose="020F0502020204030204"/>
              <a:ea typeface="+mn-ea"/>
              <a:cs typeface="+mn-cs"/>
            </a:endParaRPr>
          </a:p>
          <a:p>
            <a:pPr marL="457200" marR="0" lvl="0" indent="-457200" algn="l" defTabSz="457200" rtl="0" eaLnBrk="1" fontAlgn="auto" latinLnBrk="0" hangingPunct="1">
              <a:lnSpc>
                <a:spcPct val="250000"/>
              </a:lnSpc>
              <a:spcBef>
                <a:spcPts val="0"/>
              </a:spcBef>
              <a:spcAft>
                <a:spcPts val="0"/>
              </a:spcAft>
              <a:buClrTx/>
              <a:buSzTx/>
              <a:buFont typeface="Wingdings" panose="05000000000000000000" pitchFamily="2" charset="2"/>
              <a:buChar char="§"/>
              <a:tabLst/>
              <a:defRPr/>
            </a:pPr>
            <a:r>
              <a:rPr kumimoji="0" lang="nl-BE" sz="3600" b="1" i="0" u="none" strike="noStrike" kern="1200" cap="none" spc="0" normalizeH="0" baseline="0" noProof="0">
                <a:ln>
                  <a:noFill/>
                </a:ln>
                <a:solidFill>
                  <a:srgbClr val="FFC000"/>
                </a:solidFill>
                <a:effectLst/>
                <a:uLnTx/>
                <a:uFillTx/>
                <a:latin typeface="Calibri" panose="020F0502020204030204"/>
                <a:ea typeface="+mn-ea"/>
                <a:cs typeface="+mn-cs"/>
              </a:rPr>
              <a:t>Opvolging en ondersteuning</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42191948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a:t>
            </a:r>
            <a:endParaRPr kumimoji="0" lang="nl-BE" sz="3300" b="1" i="0" u="none" strike="noStrike" kern="1200" cap="none" spc="0" normalizeH="0" baseline="0" noProof="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a:ln>
                  <a:noFill/>
                </a:ln>
                <a:solidFill>
                  <a:srgbClr val="FFC000"/>
                </a:solidFill>
                <a:effectLst/>
                <a:uLnTx/>
                <a:uFillTx/>
                <a:latin typeface="Calibri" panose="020F0502020204030204"/>
                <a:ea typeface="+mn-ea"/>
                <a:cs typeface="+mn-cs"/>
              </a:rPr>
              <a:t>Aanpak</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13885493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a:t>
            </a:r>
            <a:endParaRPr kumimoji="0" lang="nl-BE" sz="3300" b="1" i="0" u="none" strike="noStrike" kern="1200" cap="none" spc="0" normalizeH="0" baseline="0" noProof="0">
              <a:ln>
                <a:noFill/>
              </a:ln>
              <a:solidFill>
                <a:prstClr val="white"/>
              </a:solidFill>
              <a:effectLst/>
              <a:uLnTx/>
              <a:uFillTx/>
              <a:latin typeface="Trebuchet MS" panose="020B0603020202020204" pitchFamily="34" charset="0"/>
              <a:ea typeface="+mj-ea"/>
              <a:cs typeface="+mj-cs"/>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graphicFrame>
        <p:nvGraphicFramePr>
          <p:cNvPr id="2" name="Diagram 1">
            <a:extLst>
              <a:ext uri="{FF2B5EF4-FFF2-40B4-BE49-F238E27FC236}">
                <a16:creationId xmlns:a16="http://schemas.microsoft.com/office/drawing/2014/main" id="{BFBF63B6-F357-B50E-8C58-90DD2020F645}"/>
              </a:ext>
            </a:extLst>
          </p:cNvPr>
          <p:cNvGraphicFramePr/>
          <p:nvPr/>
        </p:nvGraphicFramePr>
        <p:xfrm>
          <a:off x="858243" y="1341835"/>
          <a:ext cx="10491629" cy="5360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62623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a:t>
            </a:r>
            <a:endParaRPr kumimoji="0" lang="nl-BE" sz="3300" b="1" i="0" u="none" strike="noStrike" kern="1200" cap="none" spc="0" normalizeH="0" baseline="0" noProof="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a:ln>
                  <a:noFill/>
                </a:ln>
                <a:solidFill>
                  <a:srgbClr val="FFC000"/>
                </a:solidFill>
                <a:effectLst/>
                <a:uLnTx/>
                <a:uFillTx/>
                <a:latin typeface="Calibri" panose="020F0502020204030204"/>
                <a:ea typeface="+mn-ea"/>
                <a:cs typeface="+mn-cs"/>
              </a:rPr>
              <a:t>Planning</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87186747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 opleidingsplan</a:t>
            </a:r>
            <a:r>
              <a:rPr kumimoji="0" lang="nl-BE" sz="3300" b="1" i="0" u="none" strike="noStrike" kern="1200" cap="none" spc="0" normalizeH="0" baseline="0" noProof="0">
                <a:ln>
                  <a:noFill/>
                </a:ln>
                <a:solidFill>
                  <a:prstClr val="white"/>
                </a:solidFill>
                <a:effectLst/>
                <a:uLnTx/>
                <a:uFillTx/>
                <a:latin typeface="Trebuchet MS" panose="020B0603020202020204" pitchFamily="34" charset="0"/>
                <a:ea typeface="+mj-ea"/>
                <a:cs typeface="+mj-cs"/>
              </a:rPr>
              <a:t> </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graphicFrame>
        <p:nvGraphicFramePr>
          <p:cNvPr id="2" name="Diagram 1">
            <a:extLst>
              <a:ext uri="{FF2B5EF4-FFF2-40B4-BE49-F238E27FC236}">
                <a16:creationId xmlns:a16="http://schemas.microsoft.com/office/drawing/2014/main" id="{883A9254-7A6A-D992-FBDA-75C8262D3FBB}"/>
              </a:ext>
            </a:extLst>
          </p:cNvPr>
          <p:cNvGraphicFramePr/>
          <p:nvPr/>
        </p:nvGraphicFramePr>
        <p:xfrm>
          <a:off x="221848" y="689376"/>
          <a:ext cx="11748304" cy="355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el 4">
            <a:extLst>
              <a:ext uri="{FF2B5EF4-FFF2-40B4-BE49-F238E27FC236}">
                <a16:creationId xmlns:a16="http://schemas.microsoft.com/office/drawing/2014/main" id="{5D71CAF2-4999-7876-C1BE-AA5DB08FA531}"/>
              </a:ext>
            </a:extLst>
          </p:cNvPr>
          <p:cNvGraphicFramePr>
            <a:graphicFrameLocks noGrp="1"/>
          </p:cNvGraphicFramePr>
          <p:nvPr/>
        </p:nvGraphicFramePr>
        <p:xfrm>
          <a:off x="1709194" y="3169848"/>
          <a:ext cx="4676170" cy="3688152"/>
        </p:xfrm>
        <a:graphic>
          <a:graphicData uri="http://schemas.openxmlformats.org/drawingml/2006/table">
            <a:tbl>
              <a:tblPr firstRow="1" bandRow="1">
                <a:tableStyleId>{7DF18680-E054-41AD-8BC1-D1AEF772440D}</a:tableStyleId>
              </a:tblPr>
              <a:tblGrid>
                <a:gridCol w="1353277">
                  <a:extLst>
                    <a:ext uri="{9D8B030D-6E8A-4147-A177-3AD203B41FA5}">
                      <a16:colId xmlns:a16="http://schemas.microsoft.com/office/drawing/2014/main" val="3225725171"/>
                    </a:ext>
                  </a:extLst>
                </a:gridCol>
                <a:gridCol w="1764169">
                  <a:extLst>
                    <a:ext uri="{9D8B030D-6E8A-4147-A177-3AD203B41FA5}">
                      <a16:colId xmlns:a16="http://schemas.microsoft.com/office/drawing/2014/main" val="2204818541"/>
                    </a:ext>
                  </a:extLst>
                </a:gridCol>
                <a:gridCol w="1558724">
                  <a:extLst>
                    <a:ext uri="{9D8B030D-6E8A-4147-A177-3AD203B41FA5}">
                      <a16:colId xmlns:a16="http://schemas.microsoft.com/office/drawing/2014/main" val="4076690498"/>
                    </a:ext>
                  </a:extLst>
                </a:gridCol>
              </a:tblGrid>
              <a:tr h="281946">
                <a:tc>
                  <a:txBody>
                    <a:bodyPr/>
                    <a:lstStyle/>
                    <a:p>
                      <a:r>
                        <a:rPr lang="nl-NL" sz="1400"/>
                        <a:t>Opleiding door</a:t>
                      </a:r>
                      <a:endParaRPr lang="nl-BE" sz="1400"/>
                    </a:p>
                  </a:txBody>
                  <a:tcPr/>
                </a:tc>
                <a:tc>
                  <a:txBody>
                    <a:bodyPr/>
                    <a:lstStyle/>
                    <a:p>
                      <a:r>
                        <a:rPr lang="nl-NL" sz="1400"/>
                        <a:t>Datum</a:t>
                      </a:r>
                      <a:endParaRPr lang="nl-BE" sz="1400"/>
                    </a:p>
                  </a:txBody>
                  <a:tcPr/>
                </a:tc>
                <a:tc>
                  <a:txBody>
                    <a:bodyPr/>
                    <a:lstStyle/>
                    <a:p>
                      <a:r>
                        <a:rPr lang="nl-NL" sz="1400"/>
                        <a:t>locatie</a:t>
                      </a:r>
                      <a:endParaRPr lang="nl-BE" sz="1400"/>
                    </a:p>
                  </a:txBody>
                  <a:tcPr/>
                </a:tc>
                <a:extLst>
                  <a:ext uri="{0D108BD9-81ED-4DB2-BD59-A6C34878D82A}">
                    <a16:rowId xmlns:a16="http://schemas.microsoft.com/office/drawing/2014/main" val="1152227108"/>
                  </a:ext>
                </a:extLst>
              </a:tr>
              <a:tr h="281946">
                <a:tc>
                  <a:txBody>
                    <a:bodyPr/>
                    <a:lstStyle/>
                    <a:p>
                      <a:r>
                        <a:rPr lang="nl-NL" sz="1200"/>
                        <a:t>RLI</a:t>
                      </a:r>
                      <a:endParaRPr lang="nl-BE" sz="1200"/>
                    </a:p>
                  </a:txBody>
                  <a:tcPr/>
                </a:tc>
                <a:tc>
                  <a:txBody>
                    <a:bodyPr/>
                    <a:lstStyle/>
                    <a:p>
                      <a:r>
                        <a:rPr lang="nl-NL" sz="1200"/>
                        <a:t>Ma 01/08/2022</a:t>
                      </a:r>
                      <a:endParaRPr lang="nl-BE" sz="1200"/>
                    </a:p>
                  </a:txBody>
                  <a:tcPr/>
                </a:tc>
                <a:tc>
                  <a:txBody>
                    <a:bodyPr/>
                    <a:lstStyle/>
                    <a:p>
                      <a:r>
                        <a:rPr lang="nl-NL" sz="1200"/>
                        <a:t>Online</a:t>
                      </a:r>
                      <a:endParaRPr lang="nl-BE" sz="1200"/>
                    </a:p>
                  </a:txBody>
                  <a:tcPr/>
                </a:tc>
                <a:extLst>
                  <a:ext uri="{0D108BD9-81ED-4DB2-BD59-A6C34878D82A}">
                    <a16:rowId xmlns:a16="http://schemas.microsoft.com/office/drawing/2014/main" val="2043918599"/>
                  </a:ext>
                </a:extLst>
              </a:tr>
              <a:tr h="281946">
                <a:tc>
                  <a:txBody>
                    <a:bodyPr/>
                    <a:lstStyle/>
                    <a:p>
                      <a:r>
                        <a:rPr lang="nl-NL" sz="1200"/>
                        <a:t>ROW</a:t>
                      </a:r>
                      <a:endParaRPr lang="nl-BE" sz="1200"/>
                    </a:p>
                  </a:txBody>
                  <a:tcPr/>
                </a:tc>
                <a:tc>
                  <a:txBody>
                    <a:bodyPr/>
                    <a:lstStyle/>
                    <a:p>
                      <a:r>
                        <a:rPr lang="nl-NL" sz="1200"/>
                        <a:t>Di 02/08/2022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2109933655"/>
                  </a:ext>
                </a:extLst>
              </a:tr>
              <a:tr h="281946">
                <a:tc>
                  <a:txBody>
                    <a:bodyPr/>
                    <a:lstStyle/>
                    <a:p>
                      <a:r>
                        <a:rPr lang="nl-NL" sz="1200"/>
                        <a:t>RAVB</a:t>
                      </a:r>
                      <a:endParaRPr lang="nl-BE" sz="1200"/>
                    </a:p>
                  </a:txBody>
                  <a:tcPr/>
                </a:tc>
                <a:tc>
                  <a:txBody>
                    <a:bodyPr/>
                    <a:lstStyle/>
                    <a:p>
                      <a:r>
                        <a:rPr lang="nl-NL" sz="1200"/>
                        <a:t>Wo 03/08/2022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1289502090"/>
                  </a:ext>
                </a:extLst>
              </a:tr>
              <a:tr h="281946">
                <a:tc>
                  <a:txBody>
                    <a:bodyPr/>
                    <a:lstStyle/>
                    <a:p>
                      <a:r>
                        <a:rPr lang="nl-NL" sz="1200"/>
                        <a:t>ROW</a:t>
                      </a:r>
                      <a:endParaRPr lang="nl-BE" sz="1200"/>
                    </a:p>
                  </a:txBody>
                  <a:tcPr/>
                </a:tc>
                <a:tc>
                  <a:txBody>
                    <a:bodyPr/>
                    <a:lstStyle/>
                    <a:p>
                      <a:r>
                        <a:rPr lang="nl-NL" sz="1200"/>
                        <a:t>Ma 08/08/2022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2687718959"/>
                  </a:ext>
                </a:extLst>
              </a:tr>
              <a:tr h="281946">
                <a:tc>
                  <a:txBody>
                    <a:bodyPr/>
                    <a:lstStyle/>
                    <a:p>
                      <a:r>
                        <a:rPr lang="nl-NL" sz="1200"/>
                        <a:t>RLI</a:t>
                      </a:r>
                      <a:endParaRPr lang="nl-BE" sz="1200"/>
                    </a:p>
                  </a:txBody>
                  <a:tcPr/>
                </a:tc>
                <a:tc>
                  <a:txBody>
                    <a:bodyPr/>
                    <a:lstStyle/>
                    <a:p>
                      <a:r>
                        <a:rPr lang="nl-NL" sz="1200"/>
                        <a:t>Di 09/08/202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2876632496"/>
                  </a:ext>
                </a:extLst>
              </a:tr>
              <a:tr h="281946">
                <a:tc>
                  <a:txBody>
                    <a:bodyPr/>
                    <a:lstStyle/>
                    <a:p>
                      <a:r>
                        <a:rPr lang="nl-NL" sz="1200"/>
                        <a:t>RAVB</a:t>
                      </a:r>
                      <a:endParaRPr lang="nl-BE" sz="1200"/>
                    </a:p>
                  </a:txBody>
                  <a:tcPr/>
                </a:tc>
                <a:tc>
                  <a:txBody>
                    <a:bodyPr/>
                    <a:lstStyle/>
                    <a:p>
                      <a:r>
                        <a:rPr lang="nl-NL" sz="1200"/>
                        <a:t>Do 11/08/2022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926317492"/>
                  </a:ext>
                </a:extLst>
              </a:tr>
              <a:tr h="281946">
                <a:tc>
                  <a:txBody>
                    <a:bodyPr/>
                    <a:lstStyle/>
                    <a:p>
                      <a:r>
                        <a:rPr lang="nl-NL" sz="1200"/>
                        <a:t>RAVB</a:t>
                      </a:r>
                      <a:endParaRPr lang="nl-BE" sz="1200"/>
                    </a:p>
                  </a:txBody>
                  <a:tcPr/>
                </a:tc>
                <a:tc>
                  <a:txBody>
                    <a:bodyPr/>
                    <a:lstStyle/>
                    <a:p>
                      <a:r>
                        <a:rPr lang="nl-NL" sz="1200"/>
                        <a:t>Di 16/08/2022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1581752671"/>
                  </a:ext>
                </a:extLst>
              </a:tr>
              <a:tr h="281946">
                <a:tc>
                  <a:txBody>
                    <a:bodyPr/>
                    <a:lstStyle/>
                    <a:p>
                      <a:r>
                        <a:rPr lang="nl-NL" sz="1200"/>
                        <a:t>RLI</a:t>
                      </a:r>
                      <a:endParaRPr lang="nl-BE" sz="1200"/>
                    </a:p>
                  </a:txBody>
                  <a:tcPr/>
                </a:tc>
                <a:tc>
                  <a:txBody>
                    <a:bodyPr/>
                    <a:lstStyle/>
                    <a:p>
                      <a:r>
                        <a:rPr lang="nl-NL" sz="1200"/>
                        <a:t>Wo 17/08/2022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702181015"/>
                  </a:ext>
                </a:extLst>
              </a:tr>
              <a:tr h="281946">
                <a:tc>
                  <a:txBody>
                    <a:bodyPr/>
                    <a:lstStyle/>
                    <a:p>
                      <a:r>
                        <a:rPr lang="nl-NL" sz="1200"/>
                        <a:t>ROW</a:t>
                      </a:r>
                      <a:endParaRPr lang="nl-BE" sz="1200"/>
                    </a:p>
                  </a:txBody>
                  <a:tcPr/>
                </a:tc>
                <a:tc>
                  <a:txBody>
                    <a:bodyPr/>
                    <a:lstStyle/>
                    <a:p>
                      <a:r>
                        <a:rPr lang="nl-NL" sz="1200"/>
                        <a:t>Do 18/08/2022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4286638183"/>
                  </a:ext>
                </a:extLst>
              </a:tr>
              <a:tr h="281946">
                <a:tc>
                  <a:txBody>
                    <a:bodyPr/>
                    <a:lstStyle/>
                    <a:p>
                      <a:r>
                        <a:rPr lang="nl-NL" sz="1200"/>
                        <a:t>RAVB</a:t>
                      </a:r>
                      <a:endParaRPr lang="nl-BE" sz="1200"/>
                    </a:p>
                  </a:txBody>
                  <a:tcPr/>
                </a:tc>
                <a:tc>
                  <a:txBody>
                    <a:bodyPr/>
                    <a:lstStyle/>
                    <a:p>
                      <a:r>
                        <a:rPr lang="nl-NL" sz="1200"/>
                        <a:t>Ma 22/08/2022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449595921"/>
                  </a:ext>
                </a:extLst>
              </a:tr>
              <a:tr h="281946">
                <a:tc>
                  <a:txBody>
                    <a:bodyPr/>
                    <a:lstStyle/>
                    <a:p>
                      <a:r>
                        <a:rPr lang="nl-NL" sz="1200"/>
                        <a:t>ROW</a:t>
                      </a:r>
                      <a:endParaRPr lang="nl-BE" sz="1200"/>
                    </a:p>
                  </a:txBody>
                  <a:tcPr/>
                </a:tc>
                <a:tc>
                  <a:txBody>
                    <a:bodyPr/>
                    <a:lstStyle/>
                    <a:p>
                      <a:r>
                        <a:rPr lang="nl-NL" sz="1200"/>
                        <a:t>Wo 24/08/2022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3275793817"/>
                  </a:ext>
                </a:extLst>
              </a:tr>
              <a:tr h="281946">
                <a:tc>
                  <a:txBody>
                    <a:bodyPr/>
                    <a:lstStyle/>
                    <a:p>
                      <a:r>
                        <a:rPr lang="nl-NL" sz="1200"/>
                        <a:t>RLI</a:t>
                      </a:r>
                      <a:endParaRPr lang="nl-BE" sz="1200"/>
                    </a:p>
                  </a:txBody>
                  <a:tcPr/>
                </a:tc>
                <a:tc>
                  <a:txBody>
                    <a:bodyPr/>
                    <a:lstStyle/>
                    <a:p>
                      <a:r>
                        <a:rPr lang="nl-NL" sz="1200"/>
                        <a:t>Do 25/08/2022</a:t>
                      </a:r>
                      <a:endParaRPr lang="nl-BE"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Online</a:t>
                      </a:r>
                      <a:endParaRPr lang="nl-BE" sz="1200"/>
                    </a:p>
                  </a:txBody>
                  <a:tcPr/>
                </a:tc>
                <a:extLst>
                  <a:ext uri="{0D108BD9-81ED-4DB2-BD59-A6C34878D82A}">
                    <a16:rowId xmlns:a16="http://schemas.microsoft.com/office/drawing/2014/main" val="2342034256"/>
                  </a:ext>
                </a:extLst>
              </a:tr>
            </a:tbl>
          </a:graphicData>
        </a:graphic>
      </p:graphicFrame>
      <p:graphicFrame>
        <p:nvGraphicFramePr>
          <p:cNvPr id="10" name="Tabel 4">
            <a:extLst>
              <a:ext uri="{FF2B5EF4-FFF2-40B4-BE49-F238E27FC236}">
                <a16:creationId xmlns:a16="http://schemas.microsoft.com/office/drawing/2014/main" id="{036E70DF-E310-AAB9-2307-6F0E8A31814D}"/>
              </a:ext>
            </a:extLst>
          </p:cNvPr>
          <p:cNvGraphicFramePr>
            <a:graphicFrameLocks noGrp="1"/>
          </p:cNvGraphicFramePr>
          <p:nvPr/>
        </p:nvGraphicFramePr>
        <p:xfrm>
          <a:off x="7524405" y="4509655"/>
          <a:ext cx="3117446" cy="1996476"/>
        </p:xfrm>
        <a:graphic>
          <a:graphicData uri="http://schemas.openxmlformats.org/drawingml/2006/table">
            <a:tbl>
              <a:tblPr firstRow="1" bandRow="1">
                <a:tableStyleId>{21E4AEA4-8DFA-4A89-87EB-49C32662AFE0}</a:tableStyleId>
              </a:tblPr>
              <a:tblGrid>
                <a:gridCol w="1353277">
                  <a:extLst>
                    <a:ext uri="{9D8B030D-6E8A-4147-A177-3AD203B41FA5}">
                      <a16:colId xmlns:a16="http://schemas.microsoft.com/office/drawing/2014/main" val="3225725171"/>
                    </a:ext>
                  </a:extLst>
                </a:gridCol>
                <a:gridCol w="1764169">
                  <a:extLst>
                    <a:ext uri="{9D8B030D-6E8A-4147-A177-3AD203B41FA5}">
                      <a16:colId xmlns:a16="http://schemas.microsoft.com/office/drawing/2014/main" val="2204818541"/>
                    </a:ext>
                  </a:extLst>
                </a:gridCol>
              </a:tblGrid>
              <a:tr h="0">
                <a:tc>
                  <a:txBody>
                    <a:bodyPr/>
                    <a:lstStyle/>
                    <a:p>
                      <a:r>
                        <a:rPr lang="nl-NL" sz="1400"/>
                        <a:t>Opleiding door</a:t>
                      </a:r>
                      <a:endParaRPr lang="nl-BE" sz="1400"/>
                    </a:p>
                  </a:txBody>
                  <a:tcPr/>
                </a:tc>
                <a:tc>
                  <a:txBody>
                    <a:bodyPr/>
                    <a:lstStyle/>
                    <a:p>
                      <a:r>
                        <a:rPr lang="nl-NL" sz="1400"/>
                        <a:t>Datum</a:t>
                      </a:r>
                      <a:endParaRPr lang="nl-BE" sz="1400"/>
                    </a:p>
                  </a:txBody>
                  <a:tcPr/>
                </a:tc>
                <a:extLst>
                  <a:ext uri="{0D108BD9-81ED-4DB2-BD59-A6C34878D82A}">
                    <a16:rowId xmlns:a16="http://schemas.microsoft.com/office/drawing/2014/main" val="1152227108"/>
                  </a:ext>
                </a:extLst>
              </a:tr>
              <a:tr h="281946">
                <a:tc>
                  <a:txBody>
                    <a:bodyPr/>
                    <a:lstStyle/>
                    <a:p>
                      <a:r>
                        <a:rPr lang="nl-NL" sz="1200"/>
                        <a:t>RLI</a:t>
                      </a:r>
                      <a:endParaRPr lang="nl-BE" sz="1200"/>
                    </a:p>
                  </a:txBody>
                  <a:tcPr/>
                </a:tc>
                <a:tc>
                  <a:txBody>
                    <a:bodyPr/>
                    <a:lstStyle/>
                    <a:p>
                      <a:r>
                        <a:rPr lang="nl-NL" sz="1200"/>
                        <a:t>Di 02/08/2022</a:t>
                      </a:r>
                      <a:endParaRPr lang="nl-BE" sz="1200"/>
                    </a:p>
                  </a:txBody>
                  <a:tcPr/>
                </a:tc>
                <a:extLst>
                  <a:ext uri="{0D108BD9-81ED-4DB2-BD59-A6C34878D82A}">
                    <a16:rowId xmlns:a16="http://schemas.microsoft.com/office/drawing/2014/main" val="2043918599"/>
                  </a:ext>
                </a:extLst>
              </a:tr>
              <a:tr h="281946">
                <a:tc>
                  <a:txBody>
                    <a:bodyPr/>
                    <a:lstStyle/>
                    <a:p>
                      <a:r>
                        <a:rPr lang="nl-NL" sz="1200"/>
                        <a:t>RAVB</a:t>
                      </a:r>
                      <a:endParaRPr lang="nl-BE" sz="1200"/>
                    </a:p>
                  </a:txBody>
                  <a:tcPr/>
                </a:tc>
                <a:tc>
                  <a:txBody>
                    <a:bodyPr/>
                    <a:lstStyle/>
                    <a:p>
                      <a:r>
                        <a:rPr lang="nl-NL" sz="1200"/>
                        <a:t>Wo 10/08/2022</a:t>
                      </a:r>
                      <a:endParaRPr lang="nl-BE" sz="1200"/>
                    </a:p>
                  </a:txBody>
                  <a:tcPr/>
                </a:tc>
                <a:extLst>
                  <a:ext uri="{0D108BD9-81ED-4DB2-BD59-A6C34878D82A}">
                    <a16:rowId xmlns:a16="http://schemas.microsoft.com/office/drawing/2014/main" val="2109933655"/>
                  </a:ext>
                </a:extLst>
              </a:tr>
              <a:tr h="281946">
                <a:tc>
                  <a:txBody>
                    <a:bodyPr/>
                    <a:lstStyle/>
                    <a:p>
                      <a:r>
                        <a:rPr lang="nl-NL" sz="1200"/>
                        <a:t>ROW</a:t>
                      </a:r>
                      <a:endParaRPr lang="nl-BE" sz="1200"/>
                    </a:p>
                  </a:txBody>
                  <a:tcPr/>
                </a:tc>
                <a:tc>
                  <a:txBody>
                    <a:bodyPr/>
                    <a:lstStyle/>
                    <a:p>
                      <a:r>
                        <a:rPr lang="nl-NL" sz="1200"/>
                        <a:t>Wo 10/08/2022</a:t>
                      </a:r>
                      <a:endParaRPr lang="nl-BE" sz="1200"/>
                    </a:p>
                  </a:txBody>
                  <a:tcPr/>
                </a:tc>
                <a:extLst>
                  <a:ext uri="{0D108BD9-81ED-4DB2-BD59-A6C34878D82A}">
                    <a16:rowId xmlns:a16="http://schemas.microsoft.com/office/drawing/2014/main" val="1289502090"/>
                  </a:ext>
                </a:extLst>
              </a:tr>
              <a:tr h="281946">
                <a:tc>
                  <a:txBody>
                    <a:bodyPr/>
                    <a:lstStyle/>
                    <a:p>
                      <a:r>
                        <a:rPr lang="nl-NL" sz="1200"/>
                        <a:t>RLI</a:t>
                      </a:r>
                      <a:endParaRPr lang="nl-BE" sz="1200"/>
                    </a:p>
                  </a:txBody>
                  <a:tcPr/>
                </a:tc>
                <a:tc>
                  <a:txBody>
                    <a:bodyPr/>
                    <a:lstStyle/>
                    <a:p>
                      <a:r>
                        <a:rPr lang="nl-NL" sz="1200"/>
                        <a:t>Do 18/08/2022</a:t>
                      </a:r>
                      <a:endParaRPr lang="nl-BE" sz="1200"/>
                    </a:p>
                  </a:txBody>
                  <a:tcPr/>
                </a:tc>
                <a:extLst>
                  <a:ext uri="{0D108BD9-81ED-4DB2-BD59-A6C34878D82A}">
                    <a16:rowId xmlns:a16="http://schemas.microsoft.com/office/drawing/2014/main" val="2687718959"/>
                  </a:ext>
                </a:extLst>
              </a:tr>
              <a:tr h="281946">
                <a:tc>
                  <a:txBody>
                    <a:bodyPr/>
                    <a:lstStyle/>
                    <a:p>
                      <a:r>
                        <a:rPr lang="nl-NL" sz="1200"/>
                        <a:t>RAVB</a:t>
                      </a:r>
                      <a:endParaRPr lang="nl-BE" sz="1200"/>
                    </a:p>
                  </a:txBody>
                  <a:tcPr/>
                </a:tc>
                <a:tc>
                  <a:txBody>
                    <a:bodyPr/>
                    <a:lstStyle/>
                    <a:p>
                      <a:r>
                        <a:rPr lang="nl-NL" sz="1200"/>
                        <a:t>Di 23/08/2022</a:t>
                      </a:r>
                      <a:endParaRPr lang="nl-BE" sz="1200"/>
                    </a:p>
                  </a:txBody>
                  <a:tcPr/>
                </a:tc>
                <a:extLst>
                  <a:ext uri="{0D108BD9-81ED-4DB2-BD59-A6C34878D82A}">
                    <a16:rowId xmlns:a16="http://schemas.microsoft.com/office/drawing/2014/main" val="2876632496"/>
                  </a:ext>
                </a:extLst>
              </a:tr>
              <a:tr h="281946">
                <a:tc>
                  <a:txBody>
                    <a:bodyPr/>
                    <a:lstStyle/>
                    <a:p>
                      <a:r>
                        <a:rPr lang="nl-NL" sz="1200"/>
                        <a:t>ROW</a:t>
                      </a:r>
                      <a:endParaRPr lang="nl-BE" sz="1200"/>
                    </a:p>
                  </a:txBody>
                  <a:tcPr/>
                </a:tc>
                <a:tc>
                  <a:txBody>
                    <a:bodyPr/>
                    <a:lstStyle/>
                    <a:p>
                      <a:r>
                        <a:rPr lang="nl-NL" sz="1200"/>
                        <a:t>Di 23/08/2022</a:t>
                      </a:r>
                      <a:endParaRPr lang="nl-BE" sz="1200"/>
                    </a:p>
                  </a:txBody>
                  <a:tcPr/>
                </a:tc>
                <a:extLst>
                  <a:ext uri="{0D108BD9-81ED-4DB2-BD59-A6C34878D82A}">
                    <a16:rowId xmlns:a16="http://schemas.microsoft.com/office/drawing/2014/main" val="926317492"/>
                  </a:ext>
                </a:extLst>
              </a:tr>
            </a:tbl>
          </a:graphicData>
        </a:graphic>
      </p:graphicFrame>
      <p:sp>
        <p:nvSpPr>
          <p:cNvPr id="12" name="Pijl: omlaag 11">
            <a:extLst>
              <a:ext uri="{FF2B5EF4-FFF2-40B4-BE49-F238E27FC236}">
                <a16:creationId xmlns:a16="http://schemas.microsoft.com/office/drawing/2014/main" id="{7ACDB504-71C6-2736-D0A1-3F1EDD1DB23C}"/>
              </a:ext>
            </a:extLst>
          </p:cNvPr>
          <p:cNvSpPr/>
          <p:nvPr/>
        </p:nvSpPr>
        <p:spPr>
          <a:xfrm>
            <a:off x="8275900" y="3009418"/>
            <a:ext cx="474562" cy="15002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ijl: gebogen 4">
            <a:extLst>
              <a:ext uri="{FF2B5EF4-FFF2-40B4-BE49-F238E27FC236}">
                <a16:creationId xmlns:a16="http://schemas.microsoft.com/office/drawing/2014/main" id="{B5B28F75-2D96-41FE-B702-E96C12CB35D1}"/>
              </a:ext>
            </a:extLst>
          </p:cNvPr>
          <p:cNvSpPr/>
          <p:nvPr/>
        </p:nvSpPr>
        <p:spPr>
          <a:xfrm flipH="1" flipV="1">
            <a:off x="6539694" y="3009418"/>
            <a:ext cx="4259486" cy="1065912"/>
          </a:xfrm>
          <a:prstGeom prst="bentArrow">
            <a:avLst>
              <a:gd name="adj1" fmla="val 21495"/>
              <a:gd name="adj2" fmla="val 25000"/>
              <a:gd name="adj3" fmla="val 25000"/>
              <a:gd name="adj4" fmla="val 43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721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a:t>
            </a:r>
            <a:endParaRPr kumimoji="0" lang="nl-BE" sz="3300" b="1" i="0" u="none" strike="noStrike" kern="1200" cap="none" spc="0" normalizeH="0" baseline="0" noProof="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Ondersteuning</a:t>
            </a:r>
            <a:endParaRPr kumimoji="0" lang="nl-BE" sz="5400" b="1" i="0" u="none" strike="noStrike" kern="1200" cap="none" spc="0" normalizeH="0" baseline="0" noProof="0">
              <a:ln>
                <a:noFill/>
              </a:ln>
              <a:solidFill>
                <a:srgbClr val="FFC000"/>
              </a:solidFill>
              <a:effectLst/>
              <a:uLnTx/>
              <a:uFillTx/>
              <a:latin typeface="Calibri" panose="020F0502020204030204"/>
              <a:ea typeface="+mn-ea"/>
              <a:cs typeface="+mn-cs"/>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4709582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10" name="Titel 9">
            <a:extLst>
              <a:ext uri="{FF2B5EF4-FFF2-40B4-BE49-F238E27FC236}">
                <a16:creationId xmlns:a16="http://schemas.microsoft.com/office/drawing/2014/main" id="{FB44E6C2-F0EC-3324-6093-D94C5AFE1800}"/>
              </a:ext>
            </a:extLst>
          </p:cNvPr>
          <p:cNvSpPr>
            <a:spLocks noGrp="1"/>
          </p:cNvSpPr>
          <p:nvPr>
            <p:ph type="title"/>
          </p:nvPr>
        </p:nvSpPr>
        <p:spPr>
          <a:xfrm>
            <a:off x="914400" y="144324"/>
            <a:ext cx="10515600" cy="1325563"/>
          </a:xfrm>
        </p:spPr>
        <p:txBody>
          <a:bodyPr/>
          <a:lstStyle/>
          <a:p>
            <a:r>
              <a:rPr lang="nl-BE" sz="4400" b="1" dirty="0">
                <a:solidFill>
                  <a:schemeClr val="accent6"/>
                </a:solidFill>
                <a:latin typeface="Trebuchet MS" panose="020B0603020202020204" pitchFamily="34" charset="0"/>
              </a:rPr>
              <a:t>Inleiding</a:t>
            </a:r>
            <a:endParaRPr lang="nl-BE" dirty="0"/>
          </a:p>
        </p:txBody>
      </p:sp>
      <p:sp>
        <p:nvSpPr>
          <p:cNvPr id="11" name="Tijdelijke aanduiding voor inhoud 10">
            <a:extLst>
              <a:ext uri="{FF2B5EF4-FFF2-40B4-BE49-F238E27FC236}">
                <a16:creationId xmlns:a16="http://schemas.microsoft.com/office/drawing/2014/main" id="{FE9501E3-4778-D747-962A-339C4BC777DF}"/>
              </a:ext>
            </a:extLst>
          </p:cNvPr>
          <p:cNvSpPr>
            <a:spLocks noGrp="1"/>
          </p:cNvSpPr>
          <p:nvPr>
            <p:ph sz="half" idx="1"/>
          </p:nvPr>
        </p:nvSpPr>
        <p:spPr>
          <a:ln w="12700">
            <a:solidFill>
              <a:srgbClr val="00B050"/>
            </a:solidFill>
          </a:ln>
        </p:spPr>
        <p:txBody>
          <a:bodyPr>
            <a:normAutofit lnSpcReduction="10000"/>
          </a:bodyPr>
          <a:lstStyle/>
          <a:p>
            <a:r>
              <a:rPr lang="nl-NL" dirty="0">
                <a:solidFill>
                  <a:srgbClr val="00B050"/>
                </a:solidFill>
              </a:rPr>
              <a:t>Doelstelling: </a:t>
            </a:r>
          </a:p>
          <a:p>
            <a:pPr lvl="1"/>
            <a:r>
              <a:rPr lang="nl-NL" dirty="0">
                <a:solidFill>
                  <a:srgbClr val="00B050"/>
                </a:solidFill>
              </a:rPr>
              <a:t>Verbeteren van</a:t>
            </a:r>
          </a:p>
          <a:p>
            <a:pPr lvl="2"/>
            <a:r>
              <a:rPr lang="nl-NL" dirty="0">
                <a:solidFill>
                  <a:srgbClr val="00B050"/>
                </a:solidFill>
              </a:rPr>
              <a:t>Wedstrijdadministratie</a:t>
            </a:r>
          </a:p>
          <a:p>
            <a:pPr lvl="2"/>
            <a:r>
              <a:rPr lang="nl-NL" dirty="0">
                <a:solidFill>
                  <a:srgbClr val="00B050"/>
                </a:solidFill>
              </a:rPr>
              <a:t>Wedstrijdcommunicatie</a:t>
            </a:r>
          </a:p>
          <a:p>
            <a:pPr lvl="1"/>
            <a:r>
              <a:rPr lang="nl-NL" dirty="0">
                <a:solidFill>
                  <a:srgbClr val="00B050"/>
                </a:solidFill>
              </a:rPr>
              <a:t>Tijdswinst realiseren voor</a:t>
            </a:r>
          </a:p>
          <a:p>
            <a:pPr lvl="2"/>
            <a:r>
              <a:rPr lang="nl-NL" dirty="0">
                <a:solidFill>
                  <a:srgbClr val="00B050"/>
                </a:solidFill>
              </a:rPr>
              <a:t>KBHB/VHV/LFH</a:t>
            </a:r>
          </a:p>
          <a:p>
            <a:pPr lvl="2"/>
            <a:r>
              <a:rPr lang="nl-NL" dirty="0">
                <a:solidFill>
                  <a:srgbClr val="00B050"/>
                </a:solidFill>
              </a:rPr>
              <a:t>Clubs</a:t>
            </a:r>
          </a:p>
          <a:p>
            <a:pPr lvl="1"/>
            <a:r>
              <a:rPr lang="nl-NL" dirty="0">
                <a:solidFill>
                  <a:srgbClr val="00B050"/>
                </a:solidFill>
              </a:rPr>
              <a:t>Datamining</a:t>
            </a:r>
          </a:p>
          <a:p>
            <a:pPr lvl="1"/>
            <a:r>
              <a:rPr lang="nl-NL" dirty="0">
                <a:solidFill>
                  <a:srgbClr val="00B050"/>
                </a:solidFill>
              </a:rPr>
              <a:t>Schaalvoordelen en raakvlakken binnen Belgische handbal exploiteren</a:t>
            </a:r>
            <a:endParaRPr lang="nl-BE" dirty="0">
              <a:solidFill>
                <a:srgbClr val="00B050"/>
              </a:solidFill>
            </a:endParaRPr>
          </a:p>
        </p:txBody>
      </p:sp>
      <p:sp>
        <p:nvSpPr>
          <p:cNvPr id="12" name="Tijdelijke aanduiding voor inhoud 11">
            <a:extLst>
              <a:ext uri="{FF2B5EF4-FFF2-40B4-BE49-F238E27FC236}">
                <a16:creationId xmlns:a16="http://schemas.microsoft.com/office/drawing/2014/main" id="{4A2E760D-5600-812B-5BD3-FAF91E236DB7}"/>
              </a:ext>
            </a:extLst>
          </p:cNvPr>
          <p:cNvSpPr>
            <a:spLocks noGrp="1"/>
          </p:cNvSpPr>
          <p:nvPr>
            <p:ph sz="half" idx="2"/>
          </p:nvPr>
        </p:nvSpPr>
        <p:spPr>
          <a:ln w="12700">
            <a:solidFill>
              <a:srgbClr val="00B050"/>
            </a:solidFill>
          </a:ln>
        </p:spPr>
        <p:txBody>
          <a:bodyPr>
            <a:normAutofit lnSpcReduction="10000"/>
          </a:bodyPr>
          <a:lstStyle/>
          <a:p>
            <a:r>
              <a:rPr lang="nl-NL" dirty="0">
                <a:solidFill>
                  <a:srgbClr val="00B050"/>
                </a:solidFill>
              </a:rPr>
              <a:t>Voordelen</a:t>
            </a:r>
          </a:p>
          <a:p>
            <a:pPr lvl="1"/>
            <a:r>
              <a:rPr lang="nl-NL" dirty="0">
                <a:solidFill>
                  <a:srgbClr val="00B050"/>
                </a:solidFill>
              </a:rPr>
              <a:t>Digitale link tussen wedstrijdblad en club- en ledenplatform</a:t>
            </a:r>
          </a:p>
          <a:p>
            <a:pPr lvl="1"/>
            <a:r>
              <a:rPr lang="nl-NL" dirty="0">
                <a:solidFill>
                  <a:srgbClr val="00B050"/>
                </a:solidFill>
              </a:rPr>
              <a:t>Papierwerk neemt af</a:t>
            </a:r>
          </a:p>
          <a:p>
            <a:pPr lvl="1"/>
            <a:r>
              <a:rPr lang="nl-NL" dirty="0">
                <a:solidFill>
                  <a:srgbClr val="00B050"/>
                </a:solidFill>
              </a:rPr>
              <a:t>Foutenlast verkleint</a:t>
            </a:r>
          </a:p>
          <a:p>
            <a:pPr lvl="1"/>
            <a:r>
              <a:rPr lang="nl-NL" dirty="0">
                <a:solidFill>
                  <a:srgbClr val="00B050"/>
                </a:solidFill>
              </a:rPr>
              <a:t>Boetelast neemt af</a:t>
            </a:r>
          </a:p>
          <a:p>
            <a:pPr lvl="1"/>
            <a:r>
              <a:rPr lang="nl-NL" dirty="0">
                <a:solidFill>
                  <a:srgbClr val="00B050"/>
                </a:solidFill>
              </a:rPr>
              <a:t>Proces wedstrijdadministratie verkort</a:t>
            </a:r>
          </a:p>
          <a:p>
            <a:pPr lvl="1"/>
            <a:r>
              <a:rPr lang="nl-NL" dirty="0">
                <a:solidFill>
                  <a:srgbClr val="00B050"/>
                </a:solidFill>
              </a:rPr>
              <a:t>Verwerkingskost op niveau federaties daalt</a:t>
            </a:r>
          </a:p>
          <a:p>
            <a:pPr lvl="1"/>
            <a:r>
              <a:rPr lang="nl-NL" dirty="0">
                <a:solidFill>
                  <a:srgbClr val="00B050"/>
                </a:solidFill>
              </a:rPr>
              <a:t>Optie om SR-kosten en SR-verslagen te digitaliseren</a:t>
            </a:r>
            <a:endParaRPr lang="nl-BE" dirty="0">
              <a:solidFill>
                <a:srgbClr val="00B050"/>
              </a:solidFill>
            </a:endParaRPr>
          </a:p>
        </p:txBody>
      </p:sp>
      <p:sp>
        <p:nvSpPr>
          <p:cNvPr id="4" name="Tijdelijke aanduiding voor dianummer 3">
            <a:extLst>
              <a:ext uri="{FF2B5EF4-FFF2-40B4-BE49-F238E27FC236}">
                <a16:creationId xmlns:a16="http://schemas.microsoft.com/office/drawing/2014/main" id="{DBD05177-D344-C9EB-F6CC-D04457BA608A}"/>
              </a:ext>
            </a:extLst>
          </p:cNvPr>
          <p:cNvSpPr>
            <a:spLocks noGrp="1"/>
          </p:cNvSpPr>
          <p:nvPr>
            <p:ph type="sldNum" sz="quarter" idx="12"/>
          </p:nvPr>
        </p:nvSpPr>
        <p:spPr/>
        <p:txBody>
          <a:bodyPr/>
          <a:lstStyle/>
          <a:p>
            <a:fld id="{960B4CFA-4DB4-43DB-B516-DFF76F947536}" type="slidenum">
              <a:rPr lang="nl-BE" smtClean="0"/>
              <a:t>4</a:t>
            </a:fld>
            <a:endParaRPr lang="nl-BE"/>
          </a:p>
        </p:txBody>
      </p:sp>
    </p:spTree>
    <p:extLst>
      <p:ext uri="{BB962C8B-B14F-4D97-AF65-F5344CB8AC3E}">
        <p14:creationId xmlns:p14="http://schemas.microsoft.com/office/powerpoint/2010/main" val="2378390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547801"/>
            <a:ext cx="10940057" cy="818013"/>
          </a:xfrm>
          <a:prstGeom prst="rect">
            <a:avLst/>
          </a:prstGeom>
        </p:spPr>
        <p:txBody>
          <a:bodyPr vert="horz" lIns="91440" tIns="45720" rIns="91440" bIns="45720" rtlCol="0" anchor="t">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112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 - Vragencascade</a:t>
            </a:r>
            <a:br>
              <a:rPr kumimoji="0" lang="nl-BE" sz="33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br>
            <a:r>
              <a:rPr kumimoji="0" lang="nl-BE" sz="33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 </a:t>
            </a:r>
            <a:br>
              <a:rPr kumimoji="0" lang="nl-BE" sz="33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br>
            <a:endParaRPr kumimoji="0" lang="nl-BE" sz="3300" b="1" i="0" u="none" strike="noStrike" kern="1200" cap="none" spc="0" normalizeH="0" baseline="0" noProof="0">
              <a:ln>
                <a:noFill/>
              </a:ln>
              <a:solidFill>
                <a:prstClr val="black"/>
              </a:solidFill>
              <a:effectLst/>
              <a:uLnTx/>
              <a:uFillTx/>
              <a:latin typeface="Trebuchet MS" panose="020B0603020202020204" pitchFamily="34" charset="0"/>
              <a:ea typeface="+mj-ea"/>
              <a:cs typeface="+mj-cs"/>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pic>
        <p:nvPicPr>
          <p:cNvPr id="1026" name="Diagram 4">
            <a:extLst>
              <a:ext uri="{FF2B5EF4-FFF2-40B4-BE49-F238E27FC236}">
                <a16:creationId xmlns:a16="http://schemas.microsoft.com/office/drawing/2014/main" id="{D94E00BC-A60A-4D4E-823D-D708F521A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36" y="2866189"/>
            <a:ext cx="10940057" cy="373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Diagram 14">
            <a:extLst>
              <a:ext uri="{FF2B5EF4-FFF2-40B4-BE49-F238E27FC236}">
                <a16:creationId xmlns:a16="http://schemas.microsoft.com/office/drawing/2014/main" id="{FD256592-DC95-F9E3-218C-EE8AD08FC205}"/>
              </a:ext>
            </a:extLst>
          </p:cNvPr>
          <p:cNvGraphicFramePr/>
          <p:nvPr/>
        </p:nvGraphicFramePr>
        <p:xfrm>
          <a:off x="254524" y="166309"/>
          <a:ext cx="10137747" cy="37329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23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547801"/>
            <a:ext cx="10940057" cy="818013"/>
          </a:xfrm>
          <a:prstGeom prst="rect">
            <a:avLst/>
          </a:prstGeom>
        </p:spPr>
        <p:txBody>
          <a:bodyPr vert="horz" lIns="91440" tIns="45720" rIns="91440" bIns="45720" rtlCol="0" anchor="t">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112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t>Digitaal wedstrijdblad - Vragencascade</a:t>
            </a:r>
            <a:br>
              <a:rPr kumimoji="0" lang="nl-BE" sz="3300" b="1" i="0" u="none" strike="noStrike" kern="1200" cap="none" spc="0" normalizeH="0" baseline="0" noProof="0">
                <a:ln>
                  <a:noFill/>
                </a:ln>
                <a:solidFill>
                  <a:srgbClr val="70AD47"/>
                </a:solidFill>
                <a:effectLst/>
                <a:uLnTx/>
                <a:uFillTx/>
                <a:latin typeface="Trebuchet MS" panose="020B0603020202020204" pitchFamily="34" charset="0"/>
                <a:ea typeface="+mj-ea"/>
                <a:cs typeface="+mj-cs"/>
              </a:rPr>
            </a:br>
            <a:r>
              <a:rPr kumimoji="0" lang="nl-BE" sz="33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 </a:t>
            </a:r>
            <a:br>
              <a:rPr kumimoji="0" lang="nl-BE" sz="33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br>
            <a:endParaRPr kumimoji="0" lang="nl-BE" sz="3300" b="1" i="0" u="none" strike="noStrike" kern="1200" cap="none" spc="0" normalizeH="0" baseline="0" noProof="0">
              <a:ln>
                <a:noFill/>
              </a:ln>
              <a:solidFill>
                <a:prstClr val="black"/>
              </a:solidFill>
              <a:effectLst/>
              <a:uLnTx/>
              <a:uFillTx/>
              <a:latin typeface="Trebuchet MS" panose="020B0603020202020204" pitchFamily="34" charset="0"/>
              <a:ea typeface="+mj-ea"/>
              <a:cs typeface="+mj-cs"/>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graphicFrame>
        <p:nvGraphicFramePr>
          <p:cNvPr id="15" name="Diagram 14">
            <a:extLst>
              <a:ext uri="{FF2B5EF4-FFF2-40B4-BE49-F238E27FC236}">
                <a16:creationId xmlns:a16="http://schemas.microsoft.com/office/drawing/2014/main" id="{FD256592-DC95-F9E3-218C-EE8AD08FC205}"/>
              </a:ext>
            </a:extLst>
          </p:cNvPr>
          <p:cNvGraphicFramePr/>
          <p:nvPr/>
        </p:nvGraphicFramePr>
        <p:xfrm>
          <a:off x="2264271" y="166310"/>
          <a:ext cx="8128000" cy="3668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el 2">
            <a:extLst>
              <a:ext uri="{FF2B5EF4-FFF2-40B4-BE49-F238E27FC236}">
                <a16:creationId xmlns:a16="http://schemas.microsoft.com/office/drawing/2014/main" id="{66B978CD-F6A6-ABEF-50D3-A83B8DACA1AD}"/>
              </a:ext>
            </a:extLst>
          </p:cNvPr>
          <p:cNvGraphicFramePr>
            <a:graphicFrameLocks noGrp="1"/>
          </p:cNvGraphicFramePr>
          <p:nvPr/>
        </p:nvGraphicFramePr>
        <p:xfrm>
          <a:off x="2264271" y="2702270"/>
          <a:ext cx="8128000" cy="212344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274829999"/>
                    </a:ext>
                  </a:extLst>
                </a:gridCol>
                <a:gridCol w="2032000">
                  <a:extLst>
                    <a:ext uri="{9D8B030D-6E8A-4147-A177-3AD203B41FA5}">
                      <a16:colId xmlns:a16="http://schemas.microsoft.com/office/drawing/2014/main" val="277115919"/>
                    </a:ext>
                  </a:extLst>
                </a:gridCol>
                <a:gridCol w="2032000">
                  <a:extLst>
                    <a:ext uri="{9D8B030D-6E8A-4147-A177-3AD203B41FA5}">
                      <a16:colId xmlns:a16="http://schemas.microsoft.com/office/drawing/2014/main" val="2426363595"/>
                    </a:ext>
                  </a:extLst>
                </a:gridCol>
                <a:gridCol w="2032000">
                  <a:extLst>
                    <a:ext uri="{9D8B030D-6E8A-4147-A177-3AD203B41FA5}">
                      <a16:colId xmlns:a16="http://schemas.microsoft.com/office/drawing/2014/main" val="1975840012"/>
                    </a:ext>
                  </a:extLst>
                </a:gridCol>
              </a:tblGrid>
              <a:tr h="370840">
                <a:tc>
                  <a:txBody>
                    <a:bodyPr/>
                    <a:lstStyle/>
                    <a:p>
                      <a:r>
                        <a:rPr lang="nl-NL"/>
                        <a:t>Aanspreekpunt Regio's</a:t>
                      </a:r>
                      <a:endParaRPr lang="nl-BE"/>
                    </a:p>
                  </a:txBody>
                  <a:tcPr/>
                </a:tc>
                <a:tc>
                  <a:txBody>
                    <a:bodyPr/>
                    <a:lstStyle/>
                    <a:p>
                      <a:r>
                        <a:rPr lang="nl-NL"/>
                        <a:t>Wie</a:t>
                      </a:r>
                      <a:endParaRPr lang="nl-BE"/>
                    </a:p>
                  </a:txBody>
                  <a:tcPr/>
                </a:tc>
                <a:tc>
                  <a:txBody>
                    <a:bodyPr/>
                    <a:lstStyle/>
                    <a:p>
                      <a:r>
                        <a:rPr lang="nl-NL"/>
                        <a:t>Mailadres</a:t>
                      </a:r>
                      <a:endParaRPr lang="nl-BE"/>
                    </a:p>
                  </a:txBody>
                  <a:tcPr/>
                </a:tc>
                <a:tc>
                  <a:txBody>
                    <a:bodyPr/>
                    <a:lstStyle/>
                    <a:p>
                      <a:r>
                        <a:rPr lang="nl-NL"/>
                        <a:t>telefoon</a:t>
                      </a:r>
                      <a:endParaRPr lang="nl-BE"/>
                    </a:p>
                  </a:txBody>
                  <a:tcPr/>
                </a:tc>
                <a:extLst>
                  <a:ext uri="{0D108BD9-81ED-4DB2-BD59-A6C34878D82A}">
                    <a16:rowId xmlns:a16="http://schemas.microsoft.com/office/drawing/2014/main" val="3367830929"/>
                  </a:ext>
                </a:extLst>
              </a:tr>
              <a:tr h="370840">
                <a:tc>
                  <a:txBody>
                    <a:bodyPr/>
                    <a:lstStyle/>
                    <a:p>
                      <a:r>
                        <a:rPr lang="nl-NL"/>
                        <a:t>Regio AVB</a:t>
                      </a:r>
                      <a:endParaRPr lang="nl-BE"/>
                    </a:p>
                  </a:txBody>
                  <a:tcPr/>
                </a:tc>
                <a:tc>
                  <a:txBody>
                    <a:bodyPr/>
                    <a:lstStyle/>
                    <a:p>
                      <a:r>
                        <a:rPr lang="nl-NL"/>
                        <a:t>Hub Maes</a:t>
                      </a:r>
                      <a:endParaRPr lang="nl-BE"/>
                    </a:p>
                  </a:txBody>
                  <a:tcPr/>
                </a:tc>
                <a:tc>
                  <a:txBody>
                    <a:bodyPr/>
                    <a:lstStyle/>
                    <a:p>
                      <a:pPr lvl="0">
                        <a:buNone/>
                      </a:pPr>
                      <a:r>
                        <a:rPr lang="nl-NL">
                          <a:hlinkClick r:id="rId9"/>
                        </a:rPr>
                        <a:t>Info@handbal.be</a:t>
                      </a:r>
                      <a:r>
                        <a:rPr lang="nl-NL"/>
                        <a:t> </a:t>
                      </a:r>
                    </a:p>
                  </a:txBody>
                  <a:tcPr/>
                </a:tc>
                <a:tc rowSpan="3">
                  <a:txBody>
                    <a:bodyPr/>
                    <a:lstStyle/>
                    <a:p>
                      <a:r>
                        <a:rPr lang="nl-BE" dirty="0">
                          <a:hlinkClick r:id="rId10"/>
                        </a:rPr>
                        <a:t>https://www.handbal.be/nl/contact/wie-is-wie</a:t>
                      </a:r>
                      <a:r>
                        <a:rPr lang="nl-BE" dirty="0"/>
                        <a:t> </a:t>
                      </a:r>
                    </a:p>
                  </a:txBody>
                  <a:tcPr/>
                </a:tc>
                <a:extLst>
                  <a:ext uri="{0D108BD9-81ED-4DB2-BD59-A6C34878D82A}">
                    <a16:rowId xmlns:a16="http://schemas.microsoft.com/office/drawing/2014/main" val="3635024765"/>
                  </a:ext>
                </a:extLst>
              </a:tr>
              <a:tr h="370840">
                <a:tc>
                  <a:txBody>
                    <a:bodyPr/>
                    <a:lstStyle/>
                    <a:p>
                      <a:r>
                        <a:rPr lang="nl-NL"/>
                        <a:t>Regio Limburg</a:t>
                      </a:r>
                      <a:endParaRPr lang="nl-BE"/>
                    </a:p>
                  </a:txBody>
                  <a:tcPr/>
                </a:tc>
                <a:tc>
                  <a:txBody>
                    <a:bodyPr/>
                    <a:lstStyle/>
                    <a:p>
                      <a:r>
                        <a:rPr lang="nl-NL"/>
                        <a:t>Linde Panis</a:t>
                      </a:r>
                      <a:endParaRPr lang="nl-BE"/>
                    </a:p>
                  </a:txBody>
                  <a:tcPr/>
                </a:tc>
                <a:tc>
                  <a:txBody>
                    <a:bodyPr/>
                    <a:lstStyle/>
                    <a:p>
                      <a:pPr lvl="0">
                        <a:buNone/>
                      </a:pPr>
                      <a:r>
                        <a:rPr lang="nl-NL" sz="1800" b="0" i="0" u="none" strike="noStrike" noProof="0">
                          <a:latin typeface="Calibri"/>
                          <a:hlinkClick r:id="rId9"/>
                        </a:rPr>
                        <a:t>Info@handbal.be</a:t>
                      </a:r>
                    </a:p>
                  </a:txBody>
                  <a:tcPr/>
                </a:tc>
                <a:tc vMerge="1">
                  <a:txBody>
                    <a:bodyPr/>
                    <a:lstStyle/>
                    <a:p>
                      <a:endParaRPr lang="nl-BE" dirty="0"/>
                    </a:p>
                  </a:txBody>
                  <a:tcPr/>
                </a:tc>
                <a:extLst>
                  <a:ext uri="{0D108BD9-81ED-4DB2-BD59-A6C34878D82A}">
                    <a16:rowId xmlns:a16="http://schemas.microsoft.com/office/drawing/2014/main" val="2882363090"/>
                  </a:ext>
                </a:extLst>
              </a:tr>
              <a:tr h="370840">
                <a:tc>
                  <a:txBody>
                    <a:bodyPr/>
                    <a:lstStyle/>
                    <a:p>
                      <a:r>
                        <a:rPr lang="nl-NL"/>
                        <a:t>Regio Oost-West</a:t>
                      </a:r>
                      <a:endParaRPr lang="nl-BE"/>
                    </a:p>
                  </a:txBody>
                  <a:tcPr/>
                </a:tc>
                <a:tc>
                  <a:txBody>
                    <a:bodyPr/>
                    <a:lstStyle/>
                    <a:p>
                      <a:r>
                        <a:rPr lang="nl-NL"/>
                        <a:t>Gerrit Vertommen</a:t>
                      </a:r>
                      <a:endParaRPr lang="nl-BE"/>
                    </a:p>
                  </a:txBody>
                  <a:tcPr/>
                </a:tc>
                <a:tc>
                  <a:txBody>
                    <a:bodyPr/>
                    <a:lstStyle/>
                    <a:p>
                      <a:pPr lvl="0">
                        <a:buNone/>
                      </a:pPr>
                      <a:r>
                        <a:rPr lang="nl-NL" sz="1800" b="0" i="0" u="none" strike="noStrike" noProof="0">
                          <a:latin typeface="Calibri"/>
                          <a:hlinkClick r:id="rId9"/>
                        </a:rPr>
                        <a:t>Info@handbal.be</a:t>
                      </a:r>
                    </a:p>
                  </a:txBody>
                  <a:tcPr/>
                </a:tc>
                <a:tc vMerge="1">
                  <a:txBody>
                    <a:bodyPr/>
                    <a:lstStyle/>
                    <a:p>
                      <a:endParaRPr lang="nl-BE" dirty="0"/>
                    </a:p>
                  </a:txBody>
                  <a:tcPr/>
                </a:tc>
                <a:extLst>
                  <a:ext uri="{0D108BD9-81ED-4DB2-BD59-A6C34878D82A}">
                    <a16:rowId xmlns:a16="http://schemas.microsoft.com/office/drawing/2014/main" val="3147875427"/>
                  </a:ext>
                </a:extLst>
              </a:tr>
              <a:tr h="370840">
                <a:tc>
                  <a:txBody>
                    <a:bodyPr/>
                    <a:lstStyle/>
                    <a:p>
                      <a:r>
                        <a:rPr lang="nl-NL"/>
                        <a:t>VHV</a:t>
                      </a:r>
                      <a:endParaRPr lang="nl-BE"/>
                    </a:p>
                  </a:txBody>
                  <a:tcPr/>
                </a:tc>
                <a:tc>
                  <a:txBody>
                    <a:bodyPr/>
                    <a:lstStyle/>
                    <a:p>
                      <a:r>
                        <a:rPr lang="nl-NL"/>
                        <a:t>VHV-secretariaat</a:t>
                      </a:r>
                      <a:endParaRPr lang="nl-BE"/>
                    </a:p>
                  </a:txBody>
                  <a:tcPr/>
                </a:tc>
                <a:tc>
                  <a:txBody>
                    <a:bodyPr/>
                    <a:lstStyle/>
                    <a:p>
                      <a:r>
                        <a:rPr lang="nl-NL">
                          <a:hlinkClick r:id="rId11"/>
                        </a:rPr>
                        <a:t>info@handbal.be</a:t>
                      </a:r>
                      <a:r>
                        <a:rPr lang="nl-NL"/>
                        <a:t> </a:t>
                      </a:r>
                      <a:endParaRPr lang="nl-BE"/>
                    </a:p>
                  </a:txBody>
                  <a:tcPr/>
                </a:tc>
                <a:tc>
                  <a:txBody>
                    <a:bodyPr/>
                    <a:lstStyle/>
                    <a:p>
                      <a:r>
                        <a:rPr lang="nl-BE" dirty="0"/>
                        <a:t>013353040</a:t>
                      </a:r>
                    </a:p>
                  </a:txBody>
                  <a:tcPr/>
                </a:tc>
                <a:extLst>
                  <a:ext uri="{0D108BD9-81ED-4DB2-BD59-A6C34878D82A}">
                    <a16:rowId xmlns:a16="http://schemas.microsoft.com/office/drawing/2014/main" val="2938612394"/>
                  </a:ext>
                </a:extLst>
              </a:tr>
            </a:tbl>
          </a:graphicData>
        </a:graphic>
      </p:graphicFrame>
      <p:sp>
        <p:nvSpPr>
          <p:cNvPr id="4" name="Rechthoek: afgeronde hoeken 3">
            <a:extLst>
              <a:ext uri="{FF2B5EF4-FFF2-40B4-BE49-F238E27FC236}">
                <a16:creationId xmlns:a16="http://schemas.microsoft.com/office/drawing/2014/main" id="{68971B62-8A08-6803-547B-7498A514228E}"/>
              </a:ext>
            </a:extLst>
          </p:cNvPr>
          <p:cNvSpPr/>
          <p:nvPr/>
        </p:nvSpPr>
        <p:spPr>
          <a:xfrm>
            <a:off x="4204355" y="1365814"/>
            <a:ext cx="2309567" cy="119827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7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Vragenronde</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901340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59652-13F9-424A-A7CF-D721BED7F8F9}"/>
              </a:ext>
            </a:extLst>
          </p:cNvPr>
          <p:cNvSpPr>
            <a:spLocks noGrp="1"/>
          </p:cNvSpPr>
          <p:nvPr>
            <p:ph type="ctrTitle"/>
          </p:nvPr>
        </p:nvSpPr>
        <p:spPr>
          <a:xfrm>
            <a:off x="603387" y="720158"/>
            <a:ext cx="5959459" cy="2076333"/>
          </a:xfrm>
        </p:spPr>
        <p:txBody>
          <a:bodyPr anchor="t">
            <a:normAutofit/>
          </a:bodyPr>
          <a:lstStyle/>
          <a:p>
            <a:pPr algn="l"/>
            <a:r>
              <a:rPr lang="nl-BE" sz="3600" b="1" dirty="0">
                <a:latin typeface="Trebuchet MS" panose="020B0603020202020204" pitchFamily="34" charset="0"/>
              </a:rPr>
              <a:t>Dank voor jullie aandacht!</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ekstvak 5">
            <a:extLst>
              <a:ext uri="{FF2B5EF4-FFF2-40B4-BE49-F238E27FC236}">
                <a16:creationId xmlns:a16="http://schemas.microsoft.com/office/drawing/2014/main" id="{E0FC3074-0D44-4AA5-87A8-2F18D59A8DA1}"/>
              </a:ext>
            </a:extLst>
          </p:cNvPr>
          <p:cNvSpPr txBox="1"/>
          <p:nvPr/>
        </p:nvSpPr>
        <p:spPr>
          <a:xfrm>
            <a:off x="632550" y="1872034"/>
            <a:ext cx="6094070" cy="2527230"/>
          </a:xfrm>
          <a:prstGeom prst="rect">
            <a:avLst/>
          </a:prstGeom>
          <a:noFill/>
        </p:spPr>
        <p:txBody>
          <a:bodyPr wrap="square">
            <a:spAutoFit/>
          </a:bodyPr>
          <a:lstStyle/>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De VHV wil bouwen aan een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handbalgemeenschap die door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engagement, samenwerking, transparantie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en diversiteit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het groeipotentieel ten volle benut.</a:t>
            </a:r>
          </a:p>
          <a:p>
            <a:pPr algn="r">
              <a:lnSpc>
                <a:spcPct val="107000"/>
              </a:lnSpc>
              <a:spcAft>
                <a:spcPts val="800"/>
              </a:spcAft>
            </a:pPr>
            <a:endParaRPr lang="nl-BE" sz="18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93BD8928-D52C-461B-B8AE-39D0D5142338}"/>
              </a:ext>
            </a:extLst>
          </p:cNvPr>
          <p:cNvSpPr txBox="1"/>
          <p:nvPr/>
        </p:nvSpPr>
        <p:spPr>
          <a:xfrm>
            <a:off x="182350" y="5290162"/>
            <a:ext cx="6096000" cy="1469826"/>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Times New Roman" panose="02020603050405020304" pitchFamily="18" charset="0"/>
                <a:cs typeface="Calibri" panose="020F0502020204030204" pitchFamily="34" charset="0"/>
              </a:rPr>
              <a:t>Vlaamse Handbalvereniging vzw       -     </a:t>
            </a:r>
          </a:p>
          <a:p>
            <a:pPr>
              <a:lnSpc>
                <a:spcPct val="107000"/>
              </a:lnSpc>
              <a:spcAft>
                <a:spcPts val="800"/>
              </a:spcAft>
            </a:pPr>
            <a:r>
              <a:rPr lang="nl-BE" sz="1800" dirty="0">
                <a:effectLst/>
                <a:latin typeface="Calibri" panose="020F0502020204030204" pitchFamily="34" charset="0"/>
                <a:ea typeface="Times New Roman" panose="02020603050405020304" pitchFamily="18" charset="0"/>
                <a:cs typeface="Calibri" panose="020F0502020204030204" pitchFamily="34" charset="0"/>
              </a:rPr>
              <a:t> Dorpsstraat 74, 3545 Halen (België)      -      </a:t>
            </a:r>
            <a:r>
              <a:rPr lang="nl-BE" sz="1800" dirty="0">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info@handbal.be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nl-BE" sz="1800" u="sng"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www.handbal.be</a:t>
            </a:r>
            <a:r>
              <a:rPr lang="nl-BE" sz="1800" dirty="0">
                <a:effectLst/>
                <a:latin typeface="Calibri" panose="020F0502020204030204" pitchFamily="34" charset="0"/>
                <a:ea typeface="Times New Roman" panose="02020603050405020304" pitchFamily="18" charset="0"/>
                <a:cs typeface="Calibri" panose="020F0502020204030204" pitchFamily="34" charset="0"/>
              </a:rPr>
              <a:t>       -      T: 013 35 30 40       -       0417.063.079       -       RPR, afdeling Hasselt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3240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B7BCFBA-4909-1346-A65F-496197AB0407}"/>
              </a:ext>
            </a:extLst>
          </p:cNvPr>
          <p:cNvSpPr>
            <a:spLocks noGrp="1"/>
          </p:cNvSpPr>
          <p:nvPr>
            <p:ph idx="1"/>
          </p:nvPr>
        </p:nvSpPr>
        <p:spPr>
          <a:xfrm>
            <a:off x="838200" y="405114"/>
            <a:ext cx="10515600" cy="5771849"/>
          </a:xfrm>
        </p:spPr>
        <p:txBody>
          <a:bodyPr>
            <a:normAutofit fontScale="40000" lnSpcReduction="20000"/>
          </a:bodyPr>
          <a:lstStyle/>
          <a:p>
            <a:r>
              <a:rPr lang="nl-NL" dirty="0"/>
              <a:t>Waarnemer ook begeleider </a:t>
            </a:r>
            <a:r>
              <a:rPr lang="nl-NL" dirty="0" err="1"/>
              <a:t>jeugdsr</a:t>
            </a:r>
            <a:endParaRPr lang="nl-NL" dirty="0"/>
          </a:p>
          <a:p>
            <a:r>
              <a:rPr lang="nl-NL" dirty="0"/>
              <a:t>Pincode</a:t>
            </a:r>
          </a:p>
          <a:p>
            <a:r>
              <a:rPr lang="nl-NL" dirty="0"/>
              <a:t>Matchcode</a:t>
            </a:r>
          </a:p>
          <a:p>
            <a:r>
              <a:rPr lang="nl-NL" dirty="0"/>
              <a:t>Wat als</a:t>
            </a:r>
          </a:p>
          <a:p>
            <a:pPr lvl="1"/>
            <a:r>
              <a:rPr lang="nl-NL" dirty="0"/>
              <a:t>Papieren verslag omzetten naar  en dan release?</a:t>
            </a:r>
          </a:p>
          <a:p>
            <a:pPr lvl="1"/>
            <a:r>
              <a:rPr lang="nl-NL" dirty="0"/>
              <a:t>Crash tijdens wedstrijd, </a:t>
            </a:r>
            <a:r>
              <a:rPr lang="nl-NL" dirty="0" err="1"/>
              <a:t>cfr</a:t>
            </a:r>
            <a:r>
              <a:rPr lang="nl-NL" dirty="0"/>
              <a:t> info scorebord, met straftijden, informatie sr, spelerslijst</a:t>
            </a:r>
          </a:p>
          <a:p>
            <a:pPr lvl="1"/>
            <a:r>
              <a:rPr lang="nl-BE" dirty="0"/>
              <a:t>Wat dan met pincode bezoekers</a:t>
            </a:r>
          </a:p>
          <a:p>
            <a:r>
              <a:rPr lang="nl-BE" dirty="0"/>
              <a:t>Volgorde thuiswedstrijden en tijd om line up te maken</a:t>
            </a:r>
          </a:p>
          <a:p>
            <a:r>
              <a:rPr lang="nl-BE" dirty="0"/>
              <a:t>Geen vaste doelwachters ( dan enkel veldspelers?)</a:t>
            </a:r>
          </a:p>
          <a:p>
            <a:r>
              <a:rPr lang="nl-BE" dirty="0"/>
              <a:t>Manueel spelers toevoegen : systeem publiceert dan familienaam </a:t>
            </a:r>
            <a:r>
              <a:rPr lang="nl-BE" dirty="0" err="1"/>
              <a:t>ipv</a:t>
            </a:r>
            <a:r>
              <a:rPr lang="nl-BE" dirty="0"/>
              <a:t> voornaam</a:t>
            </a:r>
          </a:p>
          <a:p>
            <a:r>
              <a:rPr lang="nl-NL" dirty="0"/>
              <a:t>Manueel toevoegen : verplicht veld geboortedatum </a:t>
            </a:r>
            <a:r>
              <a:rPr lang="nl-NL" dirty="0" err="1"/>
              <a:t>ipv</a:t>
            </a:r>
            <a:r>
              <a:rPr lang="nl-NL" dirty="0"/>
              <a:t> licentienummer</a:t>
            </a:r>
            <a:br>
              <a:rPr lang="nl-NL" dirty="0"/>
            </a:br>
            <a:r>
              <a:rPr lang="nl-NL" dirty="0"/>
              <a:t>geboortedatum en </a:t>
            </a:r>
            <a:r>
              <a:rPr lang="nl-NL" dirty="0" err="1"/>
              <a:t>gdpr</a:t>
            </a:r>
            <a:r>
              <a:rPr lang="nl-NL" dirty="0"/>
              <a:t>?</a:t>
            </a:r>
          </a:p>
          <a:p>
            <a:r>
              <a:rPr lang="nl-NL" dirty="0"/>
              <a:t>Afspraken rond melding </a:t>
            </a:r>
            <a:r>
              <a:rPr lang="nl-NL" dirty="0" err="1"/>
              <a:t>SR’s</a:t>
            </a:r>
            <a:r>
              <a:rPr lang="nl-NL" dirty="0"/>
              <a:t> in systeem : alles manueel? Ook licentienummer</a:t>
            </a:r>
          </a:p>
          <a:p>
            <a:r>
              <a:rPr lang="nl-NL" dirty="0"/>
              <a:t>Case: release geen</a:t>
            </a:r>
          </a:p>
          <a:p>
            <a:r>
              <a:rPr lang="nl-NL" dirty="0"/>
              <a:t>Lesopzet toelichten, wat met vragen, </a:t>
            </a:r>
            <a:r>
              <a:rPr lang="nl-NL" dirty="0" err="1"/>
              <a:t>qna</a:t>
            </a:r>
            <a:r>
              <a:rPr lang="nl-NL" dirty="0"/>
              <a:t>?</a:t>
            </a:r>
          </a:p>
          <a:p>
            <a:r>
              <a:rPr lang="nl-NL" dirty="0"/>
              <a:t>Do uitnodigen voor </a:t>
            </a:r>
            <a:r>
              <a:rPr lang="nl-NL" dirty="0" err="1"/>
              <a:t>ravb</a:t>
            </a:r>
            <a:r>
              <a:rPr lang="nl-NL" dirty="0"/>
              <a:t> </a:t>
            </a:r>
            <a:r>
              <a:rPr lang="nl-NL" dirty="0" err="1"/>
              <a:t>tav</a:t>
            </a:r>
            <a:r>
              <a:rPr lang="nl-NL" dirty="0"/>
              <a:t> Alain Brys, Ken …</a:t>
            </a:r>
          </a:p>
          <a:p>
            <a:r>
              <a:rPr lang="nl-NL" dirty="0"/>
              <a:t>Veranderen van </a:t>
            </a:r>
            <a:r>
              <a:rPr lang="nl-NL" dirty="0" err="1"/>
              <a:t>wedstrijdnr</a:t>
            </a:r>
            <a:r>
              <a:rPr lang="nl-NL" dirty="0"/>
              <a:t> tijdens wedstrijd </a:t>
            </a:r>
          </a:p>
          <a:p>
            <a:r>
              <a:rPr lang="nl-NL" dirty="0"/>
              <a:t>Hoe thuis oefenen?</a:t>
            </a:r>
          </a:p>
          <a:p>
            <a:r>
              <a:rPr lang="nl-NL" dirty="0"/>
              <a:t>Wat aan SR: invullen van gegevens, kosten, rapport, handtekening, controle wedstrijdgegevens op scherm</a:t>
            </a:r>
          </a:p>
          <a:p>
            <a:r>
              <a:rPr lang="nl-NL" dirty="0"/>
              <a:t>16 spelers</a:t>
            </a:r>
          </a:p>
          <a:p>
            <a:r>
              <a:rPr lang="nl-NL" dirty="0"/>
              <a:t>J12/m13 – geen vaste doelmannen</a:t>
            </a:r>
          </a:p>
          <a:p>
            <a:r>
              <a:rPr lang="nl-NL" dirty="0"/>
              <a:t>Forfait aanpak</a:t>
            </a:r>
          </a:p>
          <a:p>
            <a:r>
              <a:rPr lang="nl-NL" dirty="0"/>
              <a:t>Vooraf afdrukken </a:t>
            </a:r>
            <a:r>
              <a:rPr lang="nl-NL" dirty="0" err="1"/>
              <a:t>teamlineup</a:t>
            </a:r>
            <a:r>
              <a:rPr lang="nl-NL" dirty="0"/>
              <a:t> mogelijk?</a:t>
            </a:r>
          </a:p>
          <a:p>
            <a:r>
              <a:rPr lang="nl-NL" dirty="0"/>
              <a:t>Onderscheid in benaming: teamofficial </a:t>
            </a:r>
            <a:r>
              <a:rPr lang="nl-NL" dirty="0" err="1"/>
              <a:t>vs</a:t>
            </a:r>
            <a:r>
              <a:rPr lang="nl-NL" dirty="0"/>
              <a:t> official</a:t>
            </a:r>
          </a:p>
          <a:p>
            <a:endParaRPr lang="nl-NL" dirty="0"/>
          </a:p>
        </p:txBody>
      </p:sp>
      <p:sp>
        <p:nvSpPr>
          <p:cNvPr id="4" name="Tijdelijke aanduiding voor dianummer 3">
            <a:extLst>
              <a:ext uri="{FF2B5EF4-FFF2-40B4-BE49-F238E27FC236}">
                <a16:creationId xmlns:a16="http://schemas.microsoft.com/office/drawing/2014/main" id="{BAD2E5D7-7DC0-F192-E585-C88E76B7E223}"/>
              </a:ext>
            </a:extLst>
          </p:cNvPr>
          <p:cNvSpPr>
            <a:spLocks noGrp="1"/>
          </p:cNvSpPr>
          <p:nvPr>
            <p:ph type="sldNum" sz="quarter" idx="12"/>
          </p:nvPr>
        </p:nvSpPr>
        <p:spPr/>
        <p:txBody>
          <a:bodyPr/>
          <a:lstStyle/>
          <a:p>
            <a:fld id="{960B4CFA-4DB4-43DB-B516-DFF76F947536}" type="slidenum">
              <a:rPr lang="nl-BE" smtClean="0"/>
              <a:t>44</a:t>
            </a:fld>
            <a:endParaRPr lang="nl-BE"/>
          </a:p>
        </p:txBody>
      </p:sp>
    </p:spTree>
    <p:extLst>
      <p:ext uri="{BB962C8B-B14F-4D97-AF65-F5344CB8AC3E}">
        <p14:creationId xmlns:p14="http://schemas.microsoft.com/office/powerpoint/2010/main" val="39246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9205692"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000" b="1" dirty="0">
                <a:solidFill>
                  <a:schemeClr val="accent6"/>
                </a:solidFill>
                <a:latin typeface="Trebuchet MS" panose="020B0603020202020204" pitchFamily="34" charset="0"/>
              </a:rPr>
              <a:t>Concept </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pic>
        <p:nvPicPr>
          <p:cNvPr id="3" name="Afbeelding 2">
            <a:extLst>
              <a:ext uri="{FF2B5EF4-FFF2-40B4-BE49-F238E27FC236}">
                <a16:creationId xmlns:a16="http://schemas.microsoft.com/office/drawing/2014/main" id="{C71AE440-FD56-386E-F54D-A25292BDA1F2}"/>
              </a:ext>
            </a:extLst>
          </p:cNvPr>
          <p:cNvPicPr>
            <a:picLocks noChangeAspect="1"/>
          </p:cNvPicPr>
          <p:nvPr/>
        </p:nvPicPr>
        <p:blipFill rotWithShape="1">
          <a:blip r:embed="rId4"/>
          <a:srcRect r="5296"/>
          <a:stretch/>
        </p:blipFill>
        <p:spPr>
          <a:xfrm>
            <a:off x="1021015" y="2265269"/>
            <a:ext cx="3337144" cy="1036410"/>
          </a:xfrm>
          <a:prstGeom prst="rect">
            <a:avLst/>
          </a:prstGeom>
        </p:spPr>
      </p:pic>
      <p:pic>
        <p:nvPicPr>
          <p:cNvPr id="4" name="Afbeelding 3">
            <a:extLst>
              <a:ext uri="{FF2B5EF4-FFF2-40B4-BE49-F238E27FC236}">
                <a16:creationId xmlns:a16="http://schemas.microsoft.com/office/drawing/2014/main" id="{7D4E1C90-0F68-C675-F7B3-D0A58AF2BD6D}"/>
              </a:ext>
            </a:extLst>
          </p:cNvPr>
          <p:cNvPicPr>
            <a:picLocks noChangeAspect="1"/>
          </p:cNvPicPr>
          <p:nvPr/>
        </p:nvPicPr>
        <p:blipFill>
          <a:blip r:embed="rId5"/>
          <a:stretch>
            <a:fillRect/>
          </a:stretch>
        </p:blipFill>
        <p:spPr>
          <a:xfrm>
            <a:off x="8263905" y="2089574"/>
            <a:ext cx="1963015" cy="1979938"/>
          </a:xfrm>
          <a:prstGeom prst="rect">
            <a:avLst/>
          </a:prstGeom>
        </p:spPr>
      </p:pic>
      <p:sp>
        <p:nvSpPr>
          <p:cNvPr id="8" name="Tekstvak 7">
            <a:extLst>
              <a:ext uri="{FF2B5EF4-FFF2-40B4-BE49-F238E27FC236}">
                <a16:creationId xmlns:a16="http://schemas.microsoft.com/office/drawing/2014/main" id="{ED827157-F514-15C9-17E5-D7A723BBCEB3}"/>
              </a:ext>
            </a:extLst>
          </p:cNvPr>
          <p:cNvSpPr txBox="1"/>
          <p:nvPr/>
        </p:nvSpPr>
        <p:spPr>
          <a:xfrm>
            <a:off x="1069825" y="4245207"/>
            <a:ext cx="3523793"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Ledenplatform</a:t>
            </a:r>
          </a:p>
          <a:p>
            <a:pPr marL="285750" indent="-285750">
              <a:buFont typeface="Arial" panose="020B0604020202020204" pitchFamily="34" charset="0"/>
              <a:buChar char="•"/>
            </a:pPr>
            <a:r>
              <a:rPr lang="nl-NL" sz="2400" dirty="0">
                <a:solidFill>
                  <a:schemeClr val="bg1"/>
                </a:solidFill>
              </a:rPr>
              <a:t>Clubplatform</a:t>
            </a:r>
          </a:p>
          <a:p>
            <a:pPr marL="285750" indent="-285750">
              <a:buFont typeface="Arial" panose="020B0604020202020204" pitchFamily="34" charset="0"/>
              <a:buChar char="•"/>
            </a:pPr>
            <a:r>
              <a:rPr lang="nl-NL" sz="2400" dirty="0">
                <a:solidFill>
                  <a:schemeClr val="bg1"/>
                </a:solidFill>
              </a:rPr>
              <a:t>Federatieplatform</a:t>
            </a:r>
          </a:p>
          <a:p>
            <a:pPr marL="285750" indent="-285750">
              <a:buFont typeface="Arial" panose="020B0604020202020204" pitchFamily="34" charset="0"/>
              <a:buChar char="•"/>
            </a:pPr>
            <a:r>
              <a:rPr lang="nl-NL" sz="2400" dirty="0">
                <a:solidFill>
                  <a:schemeClr val="bg1"/>
                </a:solidFill>
              </a:rPr>
              <a:t>Competitie</a:t>
            </a:r>
          </a:p>
          <a:p>
            <a:pPr marL="285750" indent="-285750">
              <a:buFont typeface="Arial" panose="020B0604020202020204" pitchFamily="34" charset="0"/>
              <a:buChar char="•"/>
            </a:pPr>
            <a:r>
              <a:rPr lang="nl-NL" sz="2400" dirty="0">
                <a:solidFill>
                  <a:schemeClr val="bg1"/>
                </a:solidFill>
              </a:rPr>
              <a:t>Rangschikking</a:t>
            </a:r>
          </a:p>
          <a:p>
            <a:pPr marL="285750" indent="-285750">
              <a:buFont typeface="Arial" panose="020B0604020202020204" pitchFamily="34" charset="0"/>
              <a:buChar char="•"/>
            </a:pPr>
            <a:r>
              <a:rPr lang="nl-NL" sz="2400" dirty="0">
                <a:solidFill>
                  <a:schemeClr val="bg1"/>
                </a:solidFill>
              </a:rPr>
              <a:t>…</a:t>
            </a:r>
          </a:p>
        </p:txBody>
      </p:sp>
      <p:sp>
        <p:nvSpPr>
          <p:cNvPr id="12" name="Tekstvak 11">
            <a:extLst>
              <a:ext uri="{FF2B5EF4-FFF2-40B4-BE49-F238E27FC236}">
                <a16:creationId xmlns:a16="http://schemas.microsoft.com/office/drawing/2014/main" id="{A206A1CB-1665-B02F-F596-49765EDCAAEE}"/>
              </a:ext>
            </a:extLst>
          </p:cNvPr>
          <p:cNvSpPr txBox="1"/>
          <p:nvPr/>
        </p:nvSpPr>
        <p:spPr>
          <a:xfrm>
            <a:off x="7541077" y="4216978"/>
            <a:ext cx="3521977"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Ploegopstelling</a:t>
            </a:r>
          </a:p>
          <a:p>
            <a:pPr marL="285750" indent="-285750">
              <a:buFont typeface="Arial" panose="020B0604020202020204" pitchFamily="34" charset="0"/>
              <a:buChar char="•"/>
            </a:pPr>
            <a:r>
              <a:rPr lang="nl-NL" sz="2400" dirty="0">
                <a:solidFill>
                  <a:schemeClr val="bg1"/>
                </a:solidFill>
              </a:rPr>
              <a:t>Wedstrijdomkadering</a:t>
            </a:r>
          </a:p>
          <a:p>
            <a:pPr marL="285750" indent="-285750">
              <a:buFont typeface="Arial" panose="020B0604020202020204" pitchFamily="34" charset="0"/>
              <a:buChar char="•"/>
            </a:pPr>
            <a:r>
              <a:rPr lang="nl-NL" sz="2400" dirty="0">
                <a:solidFill>
                  <a:schemeClr val="bg1"/>
                </a:solidFill>
              </a:rPr>
              <a:t>Wedstrijdregistratie</a:t>
            </a:r>
          </a:p>
          <a:p>
            <a:pPr marL="285750" indent="-285750">
              <a:buFont typeface="Arial" panose="020B0604020202020204" pitchFamily="34" charset="0"/>
              <a:buChar char="•"/>
            </a:pPr>
            <a:r>
              <a:rPr lang="nl-NL" sz="2400" dirty="0" err="1">
                <a:solidFill>
                  <a:schemeClr val="bg1"/>
                </a:solidFill>
              </a:rPr>
              <a:t>Scheidsrechtersrapport</a:t>
            </a:r>
            <a:endParaRPr lang="nl-NL" sz="2400" dirty="0">
              <a:solidFill>
                <a:schemeClr val="bg1"/>
              </a:solidFill>
            </a:endParaRPr>
          </a:p>
          <a:p>
            <a:pPr marL="285750" indent="-285750">
              <a:buFont typeface="Arial" panose="020B0604020202020204" pitchFamily="34" charset="0"/>
              <a:buChar char="•"/>
            </a:pPr>
            <a:r>
              <a:rPr lang="nl-NL" sz="2400" dirty="0">
                <a:solidFill>
                  <a:schemeClr val="bg1"/>
                </a:solidFill>
              </a:rPr>
              <a:t>Wedstrijdcommunicatie</a:t>
            </a:r>
          </a:p>
          <a:p>
            <a:pPr marL="285750" indent="-285750">
              <a:buFont typeface="Arial" panose="020B0604020202020204" pitchFamily="34" charset="0"/>
              <a:buChar char="•"/>
            </a:pPr>
            <a:r>
              <a:rPr lang="nl-NL" sz="2400" dirty="0">
                <a:solidFill>
                  <a:schemeClr val="bg1"/>
                </a:solidFill>
              </a:rPr>
              <a:t>Wedstrijdrapport</a:t>
            </a:r>
          </a:p>
        </p:txBody>
      </p:sp>
      <p:sp>
        <p:nvSpPr>
          <p:cNvPr id="10" name="Rechthoek: afgeronde hoeken 9">
            <a:extLst>
              <a:ext uri="{FF2B5EF4-FFF2-40B4-BE49-F238E27FC236}">
                <a16:creationId xmlns:a16="http://schemas.microsoft.com/office/drawing/2014/main" id="{22AA0EE9-6936-1A84-BBA3-2E74BBCEB1CD}"/>
              </a:ext>
            </a:extLst>
          </p:cNvPr>
          <p:cNvSpPr/>
          <p:nvPr/>
        </p:nvSpPr>
        <p:spPr>
          <a:xfrm>
            <a:off x="858243" y="1825625"/>
            <a:ext cx="3662689" cy="47931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afgeronde hoeken 12">
            <a:extLst>
              <a:ext uri="{FF2B5EF4-FFF2-40B4-BE49-F238E27FC236}">
                <a16:creationId xmlns:a16="http://schemas.microsoft.com/office/drawing/2014/main" id="{3B38F593-8D4C-F3F7-965E-F68EAE2F4522}"/>
              </a:ext>
            </a:extLst>
          </p:cNvPr>
          <p:cNvSpPr/>
          <p:nvPr/>
        </p:nvSpPr>
        <p:spPr>
          <a:xfrm>
            <a:off x="7400365" y="1848629"/>
            <a:ext cx="3662689" cy="47931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 rechts 15">
            <a:extLst>
              <a:ext uri="{FF2B5EF4-FFF2-40B4-BE49-F238E27FC236}">
                <a16:creationId xmlns:a16="http://schemas.microsoft.com/office/drawing/2014/main" id="{4289D0A2-1F0B-14BD-B58C-31FEBD9B8E5A}"/>
              </a:ext>
            </a:extLst>
          </p:cNvPr>
          <p:cNvSpPr/>
          <p:nvPr/>
        </p:nvSpPr>
        <p:spPr>
          <a:xfrm>
            <a:off x="4791636" y="2139666"/>
            <a:ext cx="2317982" cy="1958971"/>
          </a:xfrm>
          <a:prstGeom prst="rightArrow">
            <a:avLst/>
          </a:prstGeom>
          <a:solidFill>
            <a:srgbClr val="008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Matchcode</a:t>
            </a:r>
          </a:p>
          <a:p>
            <a:pPr algn="ctr"/>
            <a:r>
              <a:rPr lang="nl-NL" sz="2000" b="1" dirty="0"/>
              <a:t>Pincode</a:t>
            </a:r>
          </a:p>
          <a:p>
            <a:pPr algn="ctr"/>
            <a:r>
              <a:rPr lang="nl-NL" sz="2000" b="1" dirty="0"/>
              <a:t>Wedstrijddata</a:t>
            </a:r>
            <a:endParaRPr lang="nl-BE" sz="2000" b="1" dirty="0"/>
          </a:p>
        </p:txBody>
      </p:sp>
      <p:sp>
        <p:nvSpPr>
          <p:cNvPr id="17" name="Pijl: links 16">
            <a:extLst>
              <a:ext uri="{FF2B5EF4-FFF2-40B4-BE49-F238E27FC236}">
                <a16:creationId xmlns:a16="http://schemas.microsoft.com/office/drawing/2014/main" id="{2DDDC4A7-D318-64F5-F450-7CD09A86CF16}"/>
              </a:ext>
            </a:extLst>
          </p:cNvPr>
          <p:cNvSpPr/>
          <p:nvPr/>
        </p:nvSpPr>
        <p:spPr>
          <a:xfrm>
            <a:off x="4791635" y="4222203"/>
            <a:ext cx="2317983" cy="1954760"/>
          </a:xfrm>
          <a:prstGeom prst="leftArrow">
            <a:avLst/>
          </a:prstGeom>
          <a:solidFill>
            <a:srgbClr val="008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wedstrijddata</a:t>
            </a:r>
            <a:endParaRPr lang="nl-BE" sz="2000" b="1" dirty="0"/>
          </a:p>
        </p:txBody>
      </p:sp>
      <p:pic>
        <p:nvPicPr>
          <p:cNvPr id="19" name="Graphic 18" descr="Waarschuwing silhouet">
            <a:extLst>
              <a:ext uri="{FF2B5EF4-FFF2-40B4-BE49-F238E27FC236}">
                <a16:creationId xmlns:a16="http://schemas.microsoft.com/office/drawing/2014/main" id="{2613D6C2-38D4-2DD1-7A1E-B8D9806E32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3158" y="634281"/>
            <a:ext cx="1339806" cy="13398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2" name="Tijdelijke aanduiding voor dianummer 21">
            <a:extLst>
              <a:ext uri="{FF2B5EF4-FFF2-40B4-BE49-F238E27FC236}">
                <a16:creationId xmlns:a16="http://schemas.microsoft.com/office/drawing/2014/main" id="{5AB53D29-B72D-174B-FDBF-5C9429FFD2D0}"/>
              </a:ext>
            </a:extLst>
          </p:cNvPr>
          <p:cNvSpPr>
            <a:spLocks noGrp="1"/>
          </p:cNvSpPr>
          <p:nvPr>
            <p:ph type="sldNum" sz="quarter" idx="12"/>
          </p:nvPr>
        </p:nvSpPr>
        <p:spPr/>
        <p:txBody>
          <a:bodyPr/>
          <a:lstStyle/>
          <a:p>
            <a:fld id="{960B4CFA-4DB4-43DB-B516-DFF76F947536}" type="slidenum">
              <a:rPr lang="nl-BE" smtClean="0"/>
              <a:t>5</a:t>
            </a:fld>
            <a:endParaRPr lang="nl-BE"/>
          </a:p>
        </p:txBody>
      </p:sp>
    </p:spTree>
    <p:extLst>
      <p:ext uri="{BB962C8B-B14F-4D97-AF65-F5344CB8AC3E}">
        <p14:creationId xmlns:p14="http://schemas.microsoft.com/office/powerpoint/2010/main" val="31039580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animBg="1"/>
      <p:bldP spid="1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Instructiefilms</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9319107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Instructiefilms digitaal wedstrijdblad - vooraf</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10878" y="1253331"/>
            <a:ext cx="10960100" cy="4351338"/>
          </a:xfrm>
        </p:spPr>
        <p:txBody>
          <a:bodyPr>
            <a:normAutofit/>
          </a:bodyPr>
          <a:lstStyle/>
          <a:p>
            <a:pPr>
              <a:lnSpc>
                <a:spcPct val="100000"/>
              </a:lnSpc>
            </a:pPr>
            <a:r>
              <a:rPr lang="nl-NL" sz="2400" dirty="0">
                <a:solidFill>
                  <a:schemeClr val="accent6"/>
                </a:solidFill>
                <a:latin typeface="Trebuchet MS" panose="020B0603020202020204" pitchFamily="34" charset="0"/>
                <a:ea typeface="+mj-ea"/>
                <a:cs typeface="+mj-cs"/>
              </a:rPr>
              <a:t>Instructiefilms werden opgemaakt op basis van de actuele informatie. </a:t>
            </a:r>
          </a:p>
          <a:p>
            <a:pPr>
              <a:lnSpc>
                <a:spcPct val="100000"/>
              </a:lnSpc>
            </a:pPr>
            <a:r>
              <a:rPr lang="nl-NL" sz="2400" dirty="0">
                <a:solidFill>
                  <a:schemeClr val="accent6"/>
                </a:solidFill>
                <a:latin typeface="Trebuchet MS" panose="020B0603020202020204" pitchFamily="34" charset="0"/>
                <a:ea typeface="+mj-ea"/>
                <a:cs typeface="+mj-cs"/>
              </a:rPr>
              <a:t>Instructiefilms vanaf maandag 1 augustus beschikbaar op de VHV website. </a:t>
            </a:r>
          </a:p>
          <a:p>
            <a:pPr>
              <a:lnSpc>
                <a:spcPct val="100000"/>
              </a:lnSpc>
            </a:pPr>
            <a:endParaRPr lang="nl-NL" sz="2400" dirty="0">
              <a:solidFill>
                <a:schemeClr val="accent6"/>
              </a:solidFill>
              <a:latin typeface="Trebuchet MS" panose="020B0603020202020204" pitchFamily="34" charset="0"/>
              <a:ea typeface="+mj-ea"/>
              <a:cs typeface="+mj-cs"/>
            </a:endParaRPr>
          </a:p>
        </p:txBody>
      </p:sp>
      <p:pic>
        <p:nvPicPr>
          <p:cNvPr id="3" name="Afbeelding 2">
            <a:extLst>
              <a:ext uri="{FF2B5EF4-FFF2-40B4-BE49-F238E27FC236}">
                <a16:creationId xmlns:a16="http://schemas.microsoft.com/office/drawing/2014/main" id="{04F74641-AA6F-955E-B1A6-86BBF67B5E22}"/>
              </a:ext>
            </a:extLst>
          </p:cNvPr>
          <p:cNvPicPr>
            <a:picLocks noChangeAspect="1"/>
          </p:cNvPicPr>
          <p:nvPr/>
        </p:nvPicPr>
        <p:blipFill>
          <a:blip r:embed="rId4"/>
          <a:stretch>
            <a:fillRect/>
          </a:stretch>
        </p:blipFill>
        <p:spPr>
          <a:xfrm>
            <a:off x="1053295" y="2385128"/>
            <a:ext cx="10174147" cy="4351338"/>
          </a:xfrm>
          <a:prstGeom prst="rect">
            <a:avLst/>
          </a:prstGeom>
        </p:spPr>
      </p:pic>
      <p:sp>
        <p:nvSpPr>
          <p:cNvPr id="10" name="Rechthoek: afgeronde hoeken 9">
            <a:extLst>
              <a:ext uri="{FF2B5EF4-FFF2-40B4-BE49-F238E27FC236}">
                <a16:creationId xmlns:a16="http://schemas.microsoft.com/office/drawing/2014/main" id="{E98BE911-3727-E190-DD28-C864FB7F78AD}"/>
              </a:ext>
            </a:extLst>
          </p:cNvPr>
          <p:cNvSpPr/>
          <p:nvPr/>
        </p:nvSpPr>
        <p:spPr>
          <a:xfrm>
            <a:off x="1992774" y="6151895"/>
            <a:ext cx="2648674" cy="5671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dianummer 11">
            <a:extLst>
              <a:ext uri="{FF2B5EF4-FFF2-40B4-BE49-F238E27FC236}">
                <a16:creationId xmlns:a16="http://schemas.microsoft.com/office/drawing/2014/main" id="{6A87C1B0-5FE1-8A18-A388-1734023E5B74}"/>
              </a:ext>
            </a:extLst>
          </p:cNvPr>
          <p:cNvSpPr>
            <a:spLocks noGrp="1"/>
          </p:cNvSpPr>
          <p:nvPr>
            <p:ph type="sldNum" sz="quarter" idx="12"/>
          </p:nvPr>
        </p:nvSpPr>
        <p:spPr/>
        <p:txBody>
          <a:bodyPr/>
          <a:lstStyle/>
          <a:p>
            <a:fld id="{960B4CFA-4DB4-43DB-B516-DFF76F947536}" type="slidenum">
              <a:rPr lang="nl-BE" smtClean="0"/>
              <a:t>7</a:t>
            </a:fld>
            <a:endParaRPr lang="nl-BE"/>
          </a:p>
        </p:txBody>
      </p:sp>
    </p:spTree>
    <p:extLst>
      <p:ext uri="{BB962C8B-B14F-4D97-AF65-F5344CB8AC3E}">
        <p14:creationId xmlns:p14="http://schemas.microsoft.com/office/powerpoint/2010/main" val="2823275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1000">
              <a:schemeClr val="accent6">
                <a:lumMod val="0"/>
                <a:lumOff val="100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Instructiefilm 1</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858243" y="2281938"/>
            <a:ext cx="10515600" cy="1083804"/>
          </a:xfrm>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sp>
        <p:nvSpPr>
          <p:cNvPr id="2" name="Rechthoek 1">
            <a:extLst>
              <a:ext uri="{FF2B5EF4-FFF2-40B4-BE49-F238E27FC236}">
                <a16:creationId xmlns:a16="http://schemas.microsoft.com/office/drawing/2014/main" id="{A6DF7508-EED6-8D1B-0019-3F0D3BC260D0}"/>
              </a:ext>
            </a:extLst>
          </p:cNvPr>
          <p:cNvSpPr/>
          <p:nvPr/>
        </p:nvSpPr>
        <p:spPr>
          <a:xfrm>
            <a:off x="2535177" y="2281938"/>
            <a:ext cx="7048661" cy="923330"/>
          </a:xfrm>
          <a:prstGeom prst="rect">
            <a:avLst/>
          </a:prstGeom>
          <a:noFill/>
        </p:spPr>
        <p:txBody>
          <a:bodyPr wrap="none" lIns="91440" tIns="45720" rIns="91440" bIns="45720">
            <a:spAutoFit/>
          </a:bodyPr>
          <a:lstStyle/>
          <a:p>
            <a:pPr algn="ctr"/>
            <a:r>
              <a:rPr lang="nl-NL" sz="5400" dirty="0">
                <a:ln w="0"/>
                <a:gradFill>
                  <a:gsLst>
                    <a:gs pos="21000">
                      <a:srgbClr val="53575C"/>
                    </a:gs>
                    <a:gs pos="88000">
                      <a:srgbClr val="C5C7CA"/>
                    </a:gs>
                  </a:gsLst>
                  <a:lin ang="5400000"/>
                </a:gradFill>
                <a:hlinkClick r:id="rId4"/>
              </a:rPr>
              <a:t>Activeren wedstrijdblad</a:t>
            </a:r>
            <a:endParaRPr lang="nl-NL" sz="5400" dirty="0">
              <a:ln w="0"/>
              <a:gradFill>
                <a:gsLst>
                  <a:gs pos="21000">
                    <a:srgbClr val="53575C"/>
                  </a:gs>
                  <a:gs pos="88000">
                    <a:srgbClr val="C5C7CA"/>
                  </a:gs>
                </a:gsLst>
                <a:lin ang="5400000"/>
              </a:gradFill>
            </a:endParaRPr>
          </a:p>
        </p:txBody>
      </p:sp>
      <p:sp>
        <p:nvSpPr>
          <p:cNvPr id="6" name="Rechthoek 5">
            <a:extLst>
              <a:ext uri="{FF2B5EF4-FFF2-40B4-BE49-F238E27FC236}">
                <a16:creationId xmlns:a16="http://schemas.microsoft.com/office/drawing/2014/main" id="{00C56371-4A91-DE8D-C6FC-6D1BD80F0B0A}"/>
              </a:ext>
            </a:extLst>
          </p:cNvPr>
          <p:cNvSpPr/>
          <p:nvPr/>
        </p:nvSpPr>
        <p:spPr>
          <a:xfrm>
            <a:off x="399815" y="3606990"/>
            <a:ext cx="11319382"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film: </a:t>
            </a:r>
            <a:r>
              <a:rPr lang="nl-NL" sz="3200" dirty="0">
                <a:ln w="0"/>
                <a:solidFill>
                  <a:schemeClr val="accent1"/>
                </a:solidFill>
                <a:effectLst>
                  <a:outerShdw blurRad="38100" dist="25400" dir="5400000" algn="ctr" rotWithShape="0">
                    <a:srgbClr val="6E747A">
                      <a:alpha val="43000"/>
                    </a:srgbClr>
                  </a:outerShdw>
                </a:effectLst>
                <a:hlinkClick r:id="rId5"/>
              </a:rPr>
              <a:t>https://www.youtube.com/watch?v=QT10G3JUKsg  </a:t>
            </a:r>
            <a:endParaRPr lang="nl-NL" sz="3200" dirty="0">
              <a:ln w="0"/>
              <a:solidFill>
                <a:schemeClr val="accent1"/>
              </a:solidFill>
              <a:effectLst>
                <a:outerShdw blurRad="38100" dist="25400" dir="5400000" algn="ctr" rotWithShape="0">
                  <a:srgbClr val="6E747A">
                    <a:alpha val="43000"/>
                  </a:srgbClr>
                </a:outerShdw>
              </a:effectLst>
            </a:endParaRPr>
          </a:p>
        </p:txBody>
      </p:sp>
      <p:sp>
        <p:nvSpPr>
          <p:cNvPr id="5" name="Tijdelijke aanduiding voor dianummer 4">
            <a:extLst>
              <a:ext uri="{FF2B5EF4-FFF2-40B4-BE49-F238E27FC236}">
                <a16:creationId xmlns:a16="http://schemas.microsoft.com/office/drawing/2014/main" id="{9FE4B80F-4A4C-3883-14B5-3C435414EF00}"/>
              </a:ext>
            </a:extLst>
          </p:cNvPr>
          <p:cNvSpPr>
            <a:spLocks noGrp="1"/>
          </p:cNvSpPr>
          <p:nvPr>
            <p:ph type="sldNum" sz="quarter" idx="12"/>
          </p:nvPr>
        </p:nvSpPr>
        <p:spPr/>
        <p:txBody>
          <a:bodyPr/>
          <a:lstStyle/>
          <a:p>
            <a:fld id="{960B4CFA-4DB4-43DB-B516-DFF76F947536}" type="slidenum">
              <a:rPr lang="nl-BE" smtClean="0"/>
              <a:t>8</a:t>
            </a:fld>
            <a:endParaRPr lang="nl-BE"/>
          </a:p>
        </p:txBody>
      </p:sp>
      <p:sp>
        <p:nvSpPr>
          <p:cNvPr id="10" name="Rechthoek 9">
            <a:extLst>
              <a:ext uri="{FF2B5EF4-FFF2-40B4-BE49-F238E27FC236}">
                <a16:creationId xmlns:a16="http://schemas.microsoft.com/office/drawing/2014/main" id="{0AD912A7-776D-1276-AFBD-F484CD6FAC85}"/>
              </a:ext>
            </a:extLst>
          </p:cNvPr>
          <p:cNvSpPr/>
          <p:nvPr/>
        </p:nvSpPr>
        <p:spPr>
          <a:xfrm>
            <a:off x="582559" y="5077465"/>
            <a:ext cx="11136638"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a:t>
            </a:r>
            <a:r>
              <a:rPr lang="nl-NL" sz="3200" dirty="0" err="1">
                <a:ln w="0"/>
                <a:solidFill>
                  <a:schemeClr val="accent1"/>
                </a:solidFill>
                <a:effectLst>
                  <a:outerShdw blurRad="38100" dist="25400" dir="5400000" algn="ctr" rotWithShape="0">
                    <a:srgbClr val="6E747A">
                      <a:alpha val="43000"/>
                    </a:srgbClr>
                  </a:outerShdw>
                </a:effectLst>
              </a:rPr>
              <a:t>vhv</a:t>
            </a:r>
            <a:r>
              <a:rPr lang="nl-NL" sz="3200" dirty="0">
                <a:ln w="0"/>
                <a:solidFill>
                  <a:schemeClr val="accent1"/>
                </a:solidFill>
                <a:effectLst>
                  <a:outerShdw blurRad="38100" dist="25400" dir="5400000" algn="ctr" rotWithShape="0">
                    <a:srgbClr val="6E747A">
                      <a:alpha val="43000"/>
                    </a:srgbClr>
                  </a:outerShdw>
                </a:effectLst>
              </a:rPr>
              <a:t>-site: </a:t>
            </a:r>
            <a:r>
              <a:rPr lang="nl-NL" sz="3200" dirty="0">
                <a:ln w="0"/>
                <a:solidFill>
                  <a:schemeClr val="accent1"/>
                </a:solidFill>
                <a:effectLst>
                  <a:outerShdw blurRad="38100" dist="25400" dir="5400000" algn="ctr" rotWithShape="0">
                    <a:srgbClr val="6E747A">
                      <a:alpha val="43000"/>
                    </a:srgbClr>
                  </a:outerShdw>
                </a:effectLst>
                <a:hlinkClick r:id="rId6"/>
              </a:rPr>
              <a:t>https://www.handbal.be/nl/digitaal-wedstrijd  </a:t>
            </a:r>
            <a:endParaRPr lang="nl-NL"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93388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oefenreeks A</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5" name="Tekstvak 4">
            <a:extLst>
              <a:ext uri="{FF2B5EF4-FFF2-40B4-BE49-F238E27FC236}">
                <a16:creationId xmlns:a16="http://schemas.microsoft.com/office/drawing/2014/main" id="{4981815D-63FC-6497-8B3B-36C27BB608D1}"/>
              </a:ext>
            </a:extLst>
          </p:cNvPr>
          <p:cNvSpPr txBox="1"/>
          <p:nvPr/>
        </p:nvSpPr>
        <p:spPr>
          <a:xfrm>
            <a:off x="2913820" y="1468969"/>
            <a:ext cx="5577281" cy="1523494"/>
          </a:xfrm>
          <a:prstGeom prst="rect">
            <a:avLst/>
          </a:prstGeom>
          <a:noFill/>
          <a:ln w="25400">
            <a:solidFill>
              <a:srgbClr val="00B0F0"/>
            </a:solidFill>
          </a:ln>
        </p:spPr>
        <p:txBody>
          <a:bodyPr wrap="square" rtlCol="0">
            <a:spAutoFit/>
          </a:bodyPr>
          <a:lstStyle/>
          <a:p>
            <a:pPr algn="ctr">
              <a:lnSpc>
                <a:spcPct val="150000"/>
              </a:lnSpc>
            </a:pPr>
            <a:r>
              <a:rPr lang="nl-BE" sz="2000" dirty="0">
                <a:hlinkClick r:id="rId4"/>
              </a:rPr>
              <a:t>https://hbint-appsdemo.liga.nu/nuscore2/en/login</a:t>
            </a:r>
          </a:p>
          <a:p>
            <a:pPr algn="ctr">
              <a:lnSpc>
                <a:spcPct val="150000"/>
              </a:lnSpc>
            </a:pPr>
            <a:r>
              <a:rPr lang="nl-BE" sz="1800" dirty="0">
                <a:solidFill>
                  <a:srgbClr val="0070C0"/>
                </a:solidFill>
                <a:effectLst/>
                <a:latin typeface="Calibri" panose="020F0502020204030204" pitchFamily="34" charset="0"/>
                <a:ea typeface="Calibri" panose="020F0502020204030204" pitchFamily="34" charset="0"/>
              </a:rPr>
              <a:t>Test-Gamecode: test</a:t>
            </a:r>
          </a:p>
          <a:p>
            <a:pPr algn="ctr"/>
            <a:r>
              <a:rPr lang="nl-BE" sz="1800" dirty="0">
                <a:solidFill>
                  <a:srgbClr val="0070C0"/>
                </a:solidFill>
                <a:effectLst/>
                <a:latin typeface="Calibri" panose="020F0502020204030204" pitchFamily="34" charset="0"/>
                <a:ea typeface="Calibri" panose="020F0502020204030204" pitchFamily="34" charset="0"/>
              </a:rPr>
              <a:t>PIN Home: test</a:t>
            </a:r>
          </a:p>
          <a:p>
            <a:pPr algn="ctr"/>
            <a:r>
              <a:rPr lang="nl-BE" sz="1800" dirty="0">
                <a:solidFill>
                  <a:srgbClr val="0070C0"/>
                </a:solidFill>
                <a:effectLst/>
                <a:latin typeface="Calibri" panose="020F0502020204030204" pitchFamily="34" charset="0"/>
                <a:ea typeface="Calibri" panose="020F0502020204030204" pitchFamily="34" charset="0"/>
              </a:rPr>
              <a:t>PIN </a:t>
            </a:r>
            <a:r>
              <a:rPr lang="nl-BE" sz="1800" dirty="0" err="1">
                <a:solidFill>
                  <a:srgbClr val="0070C0"/>
                </a:solidFill>
                <a:effectLst/>
                <a:latin typeface="Calibri" panose="020F0502020204030204" pitchFamily="34" charset="0"/>
                <a:ea typeface="Calibri" panose="020F0502020204030204" pitchFamily="34" charset="0"/>
              </a:rPr>
              <a:t>guest</a:t>
            </a:r>
            <a:r>
              <a:rPr lang="nl-BE" sz="1800" dirty="0">
                <a:solidFill>
                  <a:srgbClr val="0070C0"/>
                </a:solidFill>
                <a:effectLst/>
                <a:latin typeface="Calibri" panose="020F0502020204030204" pitchFamily="34" charset="0"/>
                <a:ea typeface="Calibri" panose="020F0502020204030204" pitchFamily="34" charset="0"/>
              </a:rPr>
              <a:t>: </a:t>
            </a:r>
            <a:r>
              <a:rPr lang="nl-BE" sz="1800" dirty="0" err="1">
                <a:solidFill>
                  <a:srgbClr val="0070C0"/>
                </a:solidFill>
                <a:effectLst/>
                <a:latin typeface="Calibri" panose="020F0502020204030204" pitchFamily="34" charset="0"/>
                <a:ea typeface="Calibri" panose="020F0502020204030204" pitchFamily="34" charset="0"/>
              </a:rPr>
              <a:t>heute</a:t>
            </a:r>
            <a:endParaRPr lang="nl-BE" sz="1800" dirty="0">
              <a:solidFill>
                <a:srgbClr val="0070C0"/>
              </a:solidFill>
              <a:effectLst/>
              <a:latin typeface="Calibri" panose="020F0502020204030204" pitchFamily="34" charset="0"/>
              <a:ea typeface="Calibri" panose="020F0502020204030204" pitchFamily="34" charset="0"/>
            </a:endParaRPr>
          </a:p>
        </p:txBody>
      </p:sp>
      <p:sp>
        <p:nvSpPr>
          <p:cNvPr id="8" name="Tekstvak 7">
            <a:extLst>
              <a:ext uri="{FF2B5EF4-FFF2-40B4-BE49-F238E27FC236}">
                <a16:creationId xmlns:a16="http://schemas.microsoft.com/office/drawing/2014/main" id="{B7ED21DE-CAC1-C749-22A0-8B9902C05F04}"/>
              </a:ext>
            </a:extLst>
          </p:cNvPr>
          <p:cNvSpPr txBox="1"/>
          <p:nvPr/>
        </p:nvSpPr>
        <p:spPr>
          <a:xfrm>
            <a:off x="2913820" y="3733214"/>
            <a:ext cx="5577281" cy="2468368"/>
          </a:xfrm>
          <a:prstGeom prst="rect">
            <a:avLst/>
          </a:prstGeom>
          <a:noFill/>
          <a:ln w="25400">
            <a:solidFill>
              <a:srgbClr val="00B0F0"/>
            </a:solidFill>
          </a:ln>
        </p:spPr>
        <p:txBody>
          <a:bodyPr wrap="square" rtlCol="0">
            <a:spAutoFit/>
          </a:bodyPr>
          <a:lstStyle/>
          <a:p>
            <a:pPr>
              <a:lnSpc>
                <a:spcPct val="200000"/>
              </a:lnSpc>
            </a:pPr>
            <a:r>
              <a:rPr lang="nl-BE" sz="2000" dirty="0">
                <a:effectLst/>
                <a:latin typeface="Calibri" panose="020F0502020204030204" pitchFamily="34" charset="0"/>
                <a:ea typeface="Calibri" panose="020F0502020204030204" pitchFamily="34" charset="0"/>
              </a:rPr>
              <a:t>Oefening 1: meld je aan met je test-gamecode</a:t>
            </a:r>
          </a:p>
          <a:p>
            <a:pPr>
              <a:lnSpc>
                <a:spcPct val="200000"/>
              </a:lnSpc>
            </a:pPr>
            <a:r>
              <a:rPr lang="nl-BE" sz="2000" dirty="0">
                <a:latin typeface="Calibri" panose="020F0502020204030204" pitchFamily="34" charset="0"/>
                <a:ea typeface="Calibri" panose="020F0502020204030204" pitchFamily="34" charset="0"/>
              </a:rPr>
              <a:t>Oefening 2: klik op team-</a:t>
            </a:r>
            <a:r>
              <a:rPr lang="nl-BE" sz="2000" dirty="0" err="1">
                <a:latin typeface="Calibri" panose="020F0502020204030204" pitchFamily="34" charset="0"/>
                <a:ea typeface="Calibri" panose="020F0502020204030204" pitchFamily="34" charset="0"/>
              </a:rPr>
              <a:t>lineup</a:t>
            </a:r>
            <a:endParaRPr lang="nl-BE" sz="2000" dirty="0">
              <a:latin typeface="Calibri" panose="020F0502020204030204" pitchFamily="34" charset="0"/>
              <a:ea typeface="Calibri" panose="020F0502020204030204" pitchFamily="34" charset="0"/>
            </a:endParaRPr>
          </a:p>
          <a:p>
            <a:pPr>
              <a:lnSpc>
                <a:spcPct val="200000"/>
              </a:lnSpc>
            </a:pPr>
            <a:r>
              <a:rPr lang="nl-BE" sz="2000" dirty="0">
                <a:latin typeface="Calibri" panose="020F0502020204030204" pitchFamily="34" charset="0"/>
                <a:ea typeface="Calibri" panose="020F0502020204030204" pitchFamily="34" charset="0"/>
              </a:rPr>
              <a:t>Oefening 3: hoe ga je naar een andere tegel?</a:t>
            </a:r>
          </a:p>
          <a:p>
            <a:pPr>
              <a:lnSpc>
                <a:spcPct val="200000"/>
              </a:lnSpc>
            </a:pPr>
            <a:r>
              <a:rPr lang="nl-BE" sz="2000" dirty="0">
                <a:effectLst/>
                <a:latin typeface="Calibri" panose="020F0502020204030204" pitchFamily="34" charset="0"/>
                <a:ea typeface="Calibri" panose="020F0502020204030204" pitchFamily="34" charset="0"/>
              </a:rPr>
              <a:t>Oefening 4: ga naar official </a:t>
            </a:r>
            <a:r>
              <a:rPr lang="nl-BE" sz="2000" dirty="0" err="1">
                <a:effectLst/>
                <a:latin typeface="Calibri" panose="020F0502020204030204" pitchFamily="34" charset="0"/>
                <a:ea typeface="Calibri" panose="020F0502020204030204" pitchFamily="34" charset="0"/>
              </a:rPr>
              <a:t>and</a:t>
            </a:r>
            <a:r>
              <a:rPr lang="nl-BE" sz="2000"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fees</a:t>
            </a:r>
            <a:endParaRPr lang="nl-BE"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209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E9217BE7FF249B3E685FFC866EDDF" ma:contentTypeVersion="16" ma:contentTypeDescription="Een nieuw document maken." ma:contentTypeScope="" ma:versionID="fc68c40a8f4fbd943d810a29c4cd58ee">
  <xsd:schema xmlns:xsd="http://www.w3.org/2001/XMLSchema" xmlns:xs="http://www.w3.org/2001/XMLSchema" xmlns:p="http://schemas.microsoft.com/office/2006/metadata/properties" xmlns:ns2="4951b68c-3f37-43f6-b9b1-051e5d277f4d" xmlns:ns3="15bf8341-14ba-437c-a659-0e3d7dba9128" targetNamespace="http://schemas.microsoft.com/office/2006/metadata/properties" ma:root="true" ma:fieldsID="f0eea2bebbc9b8259949eea41f9cd6ba" ns2:_="" ns3:_="">
    <xsd:import namespace="4951b68c-3f37-43f6-b9b1-051e5d277f4d"/>
    <xsd:import namespace="15bf8341-14ba-437c-a659-0e3d7dba91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1b68c-3f37-43f6-b9b1-051e5d277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1d893-1b8f-4218-8d5b-be4dd9553f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bf8341-14ba-437c-a659-0e3d7dba912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ba048c4-47d3-499a-9f7e-088f97fdc0ba}" ma:internalName="TaxCatchAll" ma:showField="CatchAllData" ma:web="15bf8341-14ba-437c-a659-0e3d7dba9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5bf8341-14ba-437c-a659-0e3d7dba9128" xsi:nil="true"/>
    <lcf76f155ced4ddcb4097134ff3c332f xmlns="4951b68c-3f37-43f6-b9b1-051e5d277f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5E7A66-28F9-4EFA-9020-ED3ECC61F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1b68c-3f37-43f6-b9b1-051e5d277f4d"/>
    <ds:schemaRef ds:uri="15bf8341-14ba-437c-a659-0e3d7dba9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CB26CE-684B-42FF-BE51-965766FFB697}">
  <ds:schemaRefs>
    <ds:schemaRef ds:uri="http://schemas.microsoft.com/sharepoint/v3/contenttype/forms"/>
  </ds:schemaRefs>
</ds:datastoreItem>
</file>

<file path=customXml/itemProps3.xml><?xml version="1.0" encoding="utf-8"?>
<ds:datastoreItem xmlns:ds="http://schemas.openxmlformats.org/officeDocument/2006/customXml" ds:itemID="{57417CC6-6683-4E37-AA6E-790E78DFA380}">
  <ds:schemaRefs>
    <ds:schemaRef ds:uri="http://schemas.microsoft.com/office/2006/metadata/properties"/>
    <ds:schemaRef ds:uri="http://schemas.microsoft.com/office/infopath/2007/PartnerControls"/>
    <ds:schemaRef ds:uri="15bf8341-14ba-437c-a659-0e3d7dba9128"/>
    <ds:schemaRef ds:uri="4951b68c-3f37-43f6-b9b1-051e5d277f4d"/>
  </ds:schemaRefs>
</ds:datastoreItem>
</file>

<file path=docProps/app.xml><?xml version="1.0" encoding="utf-8"?>
<Properties xmlns="http://schemas.openxmlformats.org/officeDocument/2006/extended-properties" xmlns:vt="http://schemas.openxmlformats.org/officeDocument/2006/docPropsVTypes">
  <TotalTime>5121</TotalTime>
  <Words>3748</Words>
  <Application>Microsoft Office PowerPoint</Application>
  <PresentationFormat>Breedbeeld</PresentationFormat>
  <Paragraphs>517</Paragraphs>
  <Slides>44</Slides>
  <Notes>43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44</vt:i4>
      </vt:variant>
    </vt:vector>
  </HeadingPairs>
  <TitlesOfParts>
    <vt:vector size="51" baseType="lpstr">
      <vt:lpstr>Arial</vt:lpstr>
      <vt:lpstr>Calibri</vt:lpstr>
      <vt:lpstr>Calibri Light</vt:lpstr>
      <vt:lpstr>Trebuchet MS</vt:lpstr>
      <vt:lpstr>Wingdings</vt:lpstr>
      <vt:lpstr>Office Theme</vt:lpstr>
      <vt:lpstr>1_Office Theme</vt:lpstr>
      <vt:lpstr>Digitaal wedstrijdblad 22-23 lesgevers-keyusers </vt:lpstr>
      <vt:lpstr>PowerPoint-presentatie</vt:lpstr>
      <vt:lpstr>PowerPoint-presentatie</vt:lpstr>
      <vt:lpstr>Inleiding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 voor jullie aandacht!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2021-2024</dc:title>
  <dc:creator>Linde Panis</dc:creator>
  <cp:lastModifiedBy>Kris Geens</cp:lastModifiedBy>
  <cp:revision>131</cp:revision>
  <cp:lastPrinted>2020-12-14T11:28:46Z</cp:lastPrinted>
  <dcterms:created xsi:type="dcterms:W3CDTF">2020-09-16T10:05:10Z</dcterms:created>
  <dcterms:modified xsi:type="dcterms:W3CDTF">2022-07-28T17:52:46Z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0x010100CC0E9217BE7FF249B3E685FFC866EDDF</vt:lpwstr>
  </property>
  <property fmtid="{D5CDD505-2E9C-101B-9397-08002B2CF9AE}" pid="3" name="MediaServiceImageTags">
    <vt:lpwstr/>
  </property>
</Properties>
</file>